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360" r:id="rId5"/>
    <p:sldId id="398" r:id="rId6"/>
    <p:sldId id="384" r:id="rId7"/>
    <p:sldId id="362" r:id="rId8"/>
    <p:sldId id="402" r:id="rId9"/>
    <p:sldId id="387" r:id="rId10"/>
    <p:sldId id="399" r:id="rId11"/>
    <p:sldId id="400" r:id="rId12"/>
    <p:sldId id="403" r:id="rId13"/>
    <p:sldId id="404" r:id="rId14"/>
    <p:sldId id="406" r:id="rId15"/>
    <p:sldId id="412" r:id="rId16"/>
    <p:sldId id="415" r:id="rId17"/>
    <p:sldId id="401" r:id="rId18"/>
    <p:sldId id="407" r:id="rId19"/>
    <p:sldId id="409" r:id="rId20"/>
    <p:sldId id="411" r:id="rId21"/>
    <p:sldId id="410" r:id="rId22"/>
    <p:sldId id="413" r:id="rId23"/>
    <p:sldId id="416" r:id="rId24"/>
    <p:sldId id="414" r:id="rId25"/>
    <p:sldId id="405" r:id="rId26"/>
  </p:sldIdLst>
  <p:sldSz cx="9144000" cy="6858000" type="screen4x3"/>
  <p:notesSz cx="6669088" cy="9926638"/>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Privzeti razdelek" id="{5A6E2594-57D6-434D-BBFC-0996AAF6E9AE}">
          <p14:sldIdLst>
            <p14:sldId id="360"/>
            <p14:sldId id="398"/>
            <p14:sldId id="384"/>
            <p14:sldId id="362"/>
            <p14:sldId id="402"/>
            <p14:sldId id="387"/>
            <p14:sldId id="399"/>
            <p14:sldId id="400"/>
            <p14:sldId id="403"/>
            <p14:sldId id="404"/>
            <p14:sldId id="406"/>
            <p14:sldId id="412"/>
            <p14:sldId id="415"/>
            <p14:sldId id="401"/>
            <p14:sldId id="407"/>
            <p14:sldId id="409"/>
            <p14:sldId id="411"/>
            <p14:sldId id="410"/>
            <p14:sldId id="413"/>
            <p14:sldId id="416"/>
          </p14:sldIdLst>
        </p14:section>
        <p14:section name="Razdelek brez naslova" id="{C0478783-C231-4CDE-84D2-8218870BAA65}">
          <p14:sldIdLst>
            <p14:sldId id="414"/>
            <p14:sldId id="4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 clrIdx="0">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C6F96B"/>
    <a:srgbClr val="BED730"/>
    <a:srgbClr val="FFFFA7"/>
    <a:srgbClr val="FFFFCC"/>
    <a:srgbClr val="99CCFF"/>
    <a:srgbClr val="66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F679A-D592-4E33-9607-B288D7221BB0}" v="1" dt="2020-05-04T18:36:40.720"/>
    <p1510:client id="{491E9BFC-5E38-46D3-82ED-927BDE6BF0BD}" v="6" dt="2020-05-04T18:50:01.030"/>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4.xml.rels><?xml version="1.0" encoding="UTF-8" standalone="yes"?>
<Relationships xmlns="http://schemas.openxmlformats.org/package/2006/relationships"><Relationship Id="rId3" Type="http://schemas.openxmlformats.org/officeDocument/2006/relationships/hyperlink" Target="https://www.youtube.com/watch?v=k2b1khqGRhI" TargetMode="External"/><Relationship Id="rId7" Type="http://schemas.openxmlformats.org/officeDocument/2006/relationships/image" Target="../media/image13.jpeg"/><Relationship Id="rId2" Type="http://schemas.openxmlformats.org/officeDocument/2006/relationships/hyperlink" Target="https://www.youtube.com/watch?v=1SI5ifMyfJk" TargetMode="External"/><Relationship Id="rId1" Type="http://schemas.openxmlformats.org/officeDocument/2006/relationships/image" Target="../media/image10.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youtu.be/fDqu4Qi5oVo"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ata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diagrams/_rels/data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5" Type="http://schemas.openxmlformats.org/officeDocument/2006/relationships/image" Target="../media/image39.jpeg"/><Relationship Id="rId4" Type="http://schemas.openxmlformats.org/officeDocument/2006/relationships/image" Target="../media/image38.jpeg"/></Relationships>
</file>

<file path=ppt/diagrams/_rels/drawing4.xml.rels><?xml version="1.0" encoding="UTF-8" standalone="yes"?>
<Relationships xmlns="http://schemas.openxmlformats.org/package/2006/relationships"><Relationship Id="rId3" Type="http://schemas.openxmlformats.org/officeDocument/2006/relationships/hyperlink" Target="https://www.youtube.com/watch?v=1SI5ifMyfJk" TargetMode="External"/><Relationship Id="rId7" Type="http://schemas.openxmlformats.org/officeDocument/2006/relationships/hyperlink" Target="https://youtu.be/fDqu4Qi5oVo" TargetMode="External"/><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3.jpeg"/><Relationship Id="rId5" Type="http://schemas.openxmlformats.org/officeDocument/2006/relationships/hyperlink" Target="https://www.youtube.com/watch?v=k2b1khqGRhI" TargetMode="External"/><Relationship Id="rId4"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5" Type="http://schemas.openxmlformats.org/officeDocument/2006/relationships/image" Target="../media/image39.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7DB23-FB74-4E22-842F-43DBB0F84944}" type="doc">
      <dgm:prSet loTypeId="urn:microsoft.com/office/officeart/2008/layout/VerticalCurvedList" loCatId="list" qsTypeId="urn:microsoft.com/office/officeart/2005/8/quickstyle/simple2" qsCatId="simple" csTypeId="urn:microsoft.com/office/officeart/2005/8/colors/accent1_4" csCatId="accent1" phldr="1"/>
      <dgm:spPr/>
      <dgm:t>
        <a:bodyPr/>
        <a:lstStyle/>
        <a:p>
          <a:endParaRPr lang="sl-SI"/>
        </a:p>
      </dgm:t>
    </dgm:pt>
    <dgm:pt modelId="{6E54DD94-6AF3-4E65-909F-6B1034CEEDB1}">
      <dgm:prSet phldrT="[besedilo]" custT="1"/>
      <dgm:spPr>
        <a:solidFill>
          <a:srgbClr val="C6F96B"/>
        </a:solidFill>
      </dgm:spPr>
      <dgm:t>
        <a:bodyPr/>
        <a:lstStyle/>
        <a:p>
          <a:r>
            <a:rPr lang="sl-SI" sz="1800" b="1">
              <a:solidFill>
                <a:schemeClr val="tx1"/>
              </a:solidFill>
              <a:latin typeface="Calibri" panose="020F0502020204030204" pitchFamily="34" charset="0"/>
              <a:ea typeface="Calibri" panose="020F0502020204030204" pitchFamily="34" charset="0"/>
              <a:cs typeface="Symbol" panose="05050102010706020507" pitchFamily="18" charset="2"/>
            </a:rPr>
            <a:t>vaje poslušanja,</a:t>
          </a:r>
          <a:endParaRPr lang="sl-SI" sz="1800" b="1">
            <a:solidFill>
              <a:schemeClr val="tx1"/>
            </a:solidFill>
            <a:latin typeface="Calibri" panose="020F0502020204030204" pitchFamily="34" charset="0"/>
          </a:endParaRPr>
        </a:p>
      </dgm:t>
    </dgm:pt>
    <dgm:pt modelId="{09F8E27D-3F60-4671-8BB9-97B841A5C72E}" type="parTrans" cxnId="{5424CA66-6ACA-46B5-90FA-45113B6DA3BC}">
      <dgm:prSet/>
      <dgm:spPr/>
      <dgm:t>
        <a:bodyPr/>
        <a:lstStyle/>
        <a:p>
          <a:endParaRPr lang="sl-SI" sz="2000"/>
        </a:p>
      </dgm:t>
    </dgm:pt>
    <dgm:pt modelId="{79231AC2-CFC0-4E83-A732-E56D7CC34B38}" type="sibTrans" cxnId="{5424CA66-6ACA-46B5-90FA-45113B6DA3BC}">
      <dgm:prSet/>
      <dgm:spPr>
        <a:ln>
          <a:solidFill>
            <a:schemeClr val="tx2">
              <a:lumMod val="95000"/>
              <a:lumOff val="5000"/>
            </a:schemeClr>
          </a:solidFill>
        </a:ln>
      </dgm:spPr>
      <dgm:t>
        <a:bodyPr/>
        <a:lstStyle/>
        <a:p>
          <a:endParaRPr lang="sl-SI" sz="1800"/>
        </a:p>
      </dgm:t>
    </dgm:pt>
    <dgm:pt modelId="{B4148DE5-8D52-4C0C-B32B-746C391D7951}">
      <dgm:prSet phldrT="[besedilo]" custT="1"/>
      <dgm:spPr>
        <a:solidFill>
          <a:srgbClr val="C6F96B"/>
        </a:solidFill>
      </dgm:spPr>
      <dgm:t>
        <a:bodyPr lIns="180000" rIns="36000"/>
        <a:lstStyle/>
        <a:p>
          <a:r>
            <a:rPr lang="sl-SI" sz="1800" b="1">
              <a:solidFill>
                <a:schemeClr val="tx1"/>
              </a:solidFill>
              <a:latin typeface="Calibri" panose="020F0502020204030204" pitchFamily="34" charset="0"/>
              <a:ea typeface="Calibri" panose="020F0502020204030204" pitchFamily="34" charset="0"/>
              <a:cs typeface="Symbol" panose="05050102010706020507" pitchFamily="18" charset="2"/>
            </a:rPr>
            <a:t>terenskega dela,</a:t>
          </a:r>
          <a:endParaRPr lang="sl-SI" sz="1800" b="1">
            <a:solidFill>
              <a:schemeClr val="tx1"/>
            </a:solidFill>
            <a:latin typeface="Calibri" panose="020F0502020204030204" pitchFamily="34" charset="0"/>
          </a:endParaRPr>
        </a:p>
      </dgm:t>
    </dgm:pt>
    <dgm:pt modelId="{D181DFD2-AE94-4568-9B0A-72BE350CEBFE}" type="parTrans" cxnId="{55031486-4CA7-4F8B-A22A-39E3C5FF15C1}">
      <dgm:prSet/>
      <dgm:spPr/>
      <dgm:t>
        <a:bodyPr/>
        <a:lstStyle/>
        <a:p>
          <a:endParaRPr lang="sl-SI" sz="2000"/>
        </a:p>
      </dgm:t>
    </dgm:pt>
    <dgm:pt modelId="{12E41DD7-8C1D-4F1B-9695-83CDF8EF5637}" type="sibTrans" cxnId="{55031486-4CA7-4F8B-A22A-39E3C5FF15C1}">
      <dgm:prSet/>
      <dgm:spPr/>
      <dgm:t>
        <a:bodyPr/>
        <a:lstStyle/>
        <a:p>
          <a:endParaRPr lang="sl-SI" sz="2000"/>
        </a:p>
      </dgm:t>
    </dgm:pt>
    <dgm:pt modelId="{21ABA96C-4EF6-4EB1-A0C3-28BE5D50C838}">
      <dgm:prSet phldrT="[besedilo]" custT="1"/>
      <dgm:spPr>
        <a:solidFill>
          <a:srgbClr val="BED730"/>
        </a:solidFill>
      </dgm:spPr>
      <dgm:t>
        <a:bodyPr/>
        <a:lstStyle/>
        <a:p>
          <a:r>
            <a:rPr lang="sl-SI" sz="1800" b="1">
              <a:solidFill>
                <a:schemeClr val="tx1"/>
              </a:solidFill>
              <a:latin typeface="Calibri" panose="020F0502020204030204" pitchFamily="34" charset="0"/>
              <a:ea typeface="Calibri" panose="020F0502020204030204" pitchFamily="34" charset="0"/>
              <a:cs typeface="Symbol" panose="05050102010706020507" pitchFamily="18" charset="2"/>
            </a:rPr>
            <a:t>snemanja zvokov,</a:t>
          </a:r>
          <a:endParaRPr lang="sl-SI" sz="1800" b="1">
            <a:solidFill>
              <a:schemeClr val="tx1"/>
            </a:solidFill>
            <a:latin typeface="Calibri" panose="020F0502020204030204" pitchFamily="34" charset="0"/>
          </a:endParaRPr>
        </a:p>
      </dgm:t>
    </dgm:pt>
    <dgm:pt modelId="{A7479448-B324-4940-8730-3BE1A008486A}" type="parTrans" cxnId="{08888895-C14E-46E2-9011-97A82F756C06}">
      <dgm:prSet/>
      <dgm:spPr/>
      <dgm:t>
        <a:bodyPr/>
        <a:lstStyle/>
        <a:p>
          <a:endParaRPr lang="sl-SI" sz="2000"/>
        </a:p>
      </dgm:t>
    </dgm:pt>
    <dgm:pt modelId="{D293EBF1-78FD-4504-A08D-C6C8A1FA9A97}" type="sibTrans" cxnId="{08888895-C14E-46E2-9011-97A82F756C06}">
      <dgm:prSet/>
      <dgm:spPr/>
      <dgm:t>
        <a:bodyPr/>
        <a:lstStyle/>
        <a:p>
          <a:endParaRPr lang="sl-SI" sz="2000"/>
        </a:p>
      </dgm:t>
    </dgm:pt>
    <dgm:pt modelId="{C138D486-7519-455D-AB51-BF213E1D259F}">
      <dgm:prSet phldrT="[besedilo]" custT="1"/>
      <dgm:spPr>
        <a:solidFill>
          <a:srgbClr val="C6F96B"/>
        </a:solidFill>
      </dgm:spPr>
      <dgm:t>
        <a:bodyPr/>
        <a:lstStyle/>
        <a:p>
          <a:r>
            <a:rPr lang="sl-SI" sz="1800" b="1">
              <a:solidFill>
                <a:schemeClr val="tx1"/>
              </a:solidFill>
              <a:latin typeface="Calibri" panose="020F0502020204030204" pitchFamily="34" charset="0"/>
            </a:rPr>
            <a:t>skiciranja,</a:t>
          </a:r>
        </a:p>
      </dgm:t>
    </dgm:pt>
    <dgm:pt modelId="{FC865280-3F48-472C-B119-47EB5EC3FC18}" type="parTrans" cxnId="{B963A6FD-2688-4B43-B1E0-27D1E74F7E35}">
      <dgm:prSet/>
      <dgm:spPr/>
      <dgm:t>
        <a:bodyPr/>
        <a:lstStyle/>
        <a:p>
          <a:endParaRPr lang="sl-SI" sz="2000"/>
        </a:p>
      </dgm:t>
    </dgm:pt>
    <dgm:pt modelId="{21404E2D-62E3-4F6F-B428-B8534A623B18}" type="sibTrans" cxnId="{B963A6FD-2688-4B43-B1E0-27D1E74F7E35}">
      <dgm:prSet/>
      <dgm:spPr/>
      <dgm:t>
        <a:bodyPr/>
        <a:lstStyle/>
        <a:p>
          <a:endParaRPr lang="sl-SI" sz="2000"/>
        </a:p>
      </dgm:t>
    </dgm:pt>
    <dgm:pt modelId="{C9D4AA7A-B2B3-4D75-A579-95154EA0DEF4}">
      <dgm:prSet phldrT="[besedilo]" custT="1"/>
      <dgm:spPr>
        <a:solidFill>
          <a:srgbClr val="C6F96B"/>
        </a:solidFill>
      </dgm:spPr>
      <dgm:t>
        <a:bodyPr/>
        <a:lstStyle/>
        <a:p>
          <a:r>
            <a:rPr lang="sl-SI" sz="1800" b="1">
              <a:solidFill>
                <a:schemeClr val="tx1"/>
              </a:solidFill>
              <a:latin typeface="Calibri" panose="020F0502020204030204" pitchFamily="34" charset="0"/>
            </a:rPr>
            <a:t>ustvarjanje zvočne zgodbe.</a:t>
          </a:r>
        </a:p>
      </dgm:t>
    </dgm:pt>
    <dgm:pt modelId="{0391084F-CC5B-451C-B601-28CB68BA7B0A}" type="parTrans" cxnId="{618ED5A5-784C-48E2-BCE1-95ACD10C1FC7}">
      <dgm:prSet/>
      <dgm:spPr/>
      <dgm:t>
        <a:bodyPr/>
        <a:lstStyle/>
        <a:p>
          <a:endParaRPr lang="sl-SI" sz="2000"/>
        </a:p>
      </dgm:t>
    </dgm:pt>
    <dgm:pt modelId="{4C72B070-AD59-45B4-A35B-C698DB665570}" type="sibTrans" cxnId="{618ED5A5-784C-48E2-BCE1-95ACD10C1FC7}">
      <dgm:prSet/>
      <dgm:spPr/>
      <dgm:t>
        <a:bodyPr/>
        <a:lstStyle/>
        <a:p>
          <a:endParaRPr lang="sl-SI" sz="2000"/>
        </a:p>
      </dgm:t>
    </dgm:pt>
    <dgm:pt modelId="{C49E85FE-ED15-42B1-8A64-0E8C38B0A61E}">
      <dgm:prSet phldrT="[besedilo]" custT="1"/>
      <dgm:spPr>
        <a:solidFill>
          <a:srgbClr val="BED730"/>
        </a:solidFill>
      </dgm:spPr>
      <dgm:t>
        <a:bodyPr/>
        <a:lstStyle/>
        <a:p>
          <a:r>
            <a:rPr lang="sl-SI" sz="1800" b="1">
              <a:solidFill>
                <a:schemeClr val="tx1"/>
              </a:solidFill>
              <a:latin typeface="Calibri" panose="020F0502020204030204" pitchFamily="34" charset="0"/>
            </a:rPr>
            <a:t>prenosa aplikacije na pametni telefon in uporabe le-te, </a:t>
          </a:r>
        </a:p>
      </dgm:t>
    </dgm:pt>
    <dgm:pt modelId="{ADA10819-1517-4EBF-9358-5307AAC7B598}" type="parTrans" cxnId="{F54AD21E-FB83-493C-96B4-41593A013DCE}">
      <dgm:prSet/>
      <dgm:spPr/>
      <dgm:t>
        <a:bodyPr/>
        <a:lstStyle/>
        <a:p>
          <a:endParaRPr lang="sl-SI" sz="2000"/>
        </a:p>
      </dgm:t>
    </dgm:pt>
    <dgm:pt modelId="{DFAEA64D-DA64-4263-AE40-4B4739E40C7E}" type="sibTrans" cxnId="{F54AD21E-FB83-493C-96B4-41593A013DCE}">
      <dgm:prSet/>
      <dgm:spPr/>
      <dgm:t>
        <a:bodyPr/>
        <a:lstStyle/>
        <a:p>
          <a:endParaRPr lang="sl-SI" sz="2000"/>
        </a:p>
      </dgm:t>
    </dgm:pt>
    <dgm:pt modelId="{BBAC7F7A-6F1D-4345-8A7E-0D7CD06C16AB}">
      <dgm:prSet phldrT="[besedilo]" custT="1"/>
      <dgm:spPr>
        <a:solidFill>
          <a:srgbClr val="BED730"/>
        </a:solidFill>
      </dgm:spPr>
      <dgm:t>
        <a:bodyPr/>
        <a:lstStyle/>
        <a:p>
          <a:r>
            <a:rPr lang="sl-SI" sz="1800" b="1">
              <a:solidFill>
                <a:schemeClr val="tx1"/>
              </a:solidFill>
              <a:latin typeface="Calibri" panose="020F0502020204030204" pitchFamily="34" charset="0"/>
              <a:ea typeface="Calibri" panose="020F0502020204030204" pitchFamily="34" charset="0"/>
              <a:cs typeface="Symbol" panose="05050102010706020507" pitchFamily="18" charset="2"/>
            </a:rPr>
            <a:t>zapisa povzetka v zvezek in ogleda spletnih vsebin; </a:t>
          </a:r>
          <a:endParaRPr lang="sl-SI" sz="1800" b="1">
            <a:solidFill>
              <a:schemeClr val="tx1"/>
            </a:solidFill>
            <a:latin typeface="Calibri" panose="020F0502020204030204" pitchFamily="34" charset="0"/>
          </a:endParaRPr>
        </a:p>
      </dgm:t>
    </dgm:pt>
    <dgm:pt modelId="{24A08C16-BD6C-420D-BEE1-722A8B769FBA}" type="parTrans" cxnId="{93489B70-9797-4785-9630-B9BD3AC0E77E}">
      <dgm:prSet/>
      <dgm:spPr/>
      <dgm:t>
        <a:bodyPr/>
        <a:lstStyle/>
        <a:p>
          <a:endParaRPr lang="sl-SI" sz="2000"/>
        </a:p>
      </dgm:t>
    </dgm:pt>
    <dgm:pt modelId="{6014BDEE-DD80-4D66-AD74-C8D9B05B833B}" type="sibTrans" cxnId="{93489B70-9797-4785-9630-B9BD3AC0E77E}">
      <dgm:prSet/>
      <dgm:spPr/>
      <dgm:t>
        <a:bodyPr/>
        <a:lstStyle/>
        <a:p>
          <a:endParaRPr lang="sl-SI" sz="2000"/>
        </a:p>
      </dgm:t>
    </dgm:pt>
    <dgm:pt modelId="{6D643456-8912-48D7-98B2-AEFB134FC04B}">
      <dgm:prSet phldrT="[besedilo]" custT="1"/>
      <dgm:spPr>
        <a:solidFill>
          <a:srgbClr val="C6F96B"/>
        </a:solidFill>
      </dgm:spPr>
      <dgm:t>
        <a:bodyPr/>
        <a:lstStyle/>
        <a:p>
          <a:endParaRPr lang="sl-SI" sz="1800"/>
        </a:p>
      </dgm:t>
    </dgm:pt>
    <dgm:pt modelId="{639CE368-86A8-4C0C-8312-B9C15326A686}" type="parTrans" cxnId="{DBAA1EBC-E1D2-4E0D-B7DF-D8C235F7F161}">
      <dgm:prSet/>
      <dgm:spPr/>
      <dgm:t>
        <a:bodyPr/>
        <a:lstStyle/>
        <a:p>
          <a:endParaRPr lang="sl-SI"/>
        </a:p>
      </dgm:t>
    </dgm:pt>
    <dgm:pt modelId="{FD5DC453-E2AF-42AB-A8DB-5A212A2DF48F}" type="sibTrans" cxnId="{DBAA1EBC-E1D2-4E0D-B7DF-D8C235F7F161}">
      <dgm:prSet/>
      <dgm:spPr/>
      <dgm:t>
        <a:bodyPr/>
        <a:lstStyle/>
        <a:p>
          <a:endParaRPr lang="sl-SI"/>
        </a:p>
      </dgm:t>
    </dgm:pt>
    <dgm:pt modelId="{32210C1F-619F-462E-BEFF-32DC49E87813}" type="pres">
      <dgm:prSet presAssocID="{23C7DB23-FB74-4E22-842F-43DBB0F84944}" presName="Name0" presStyleCnt="0">
        <dgm:presLayoutVars>
          <dgm:chMax val="7"/>
          <dgm:chPref val="7"/>
          <dgm:dir/>
        </dgm:presLayoutVars>
      </dgm:prSet>
      <dgm:spPr/>
      <dgm:t>
        <a:bodyPr/>
        <a:lstStyle/>
        <a:p>
          <a:endParaRPr lang="sl-SI"/>
        </a:p>
      </dgm:t>
    </dgm:pt>
    <dgm:pt modelId="{15F1A676-5E33-46D2-800E-4AE7E42385BE}" type="pres">
      <dgm:prSet presAssocID="{23C7DB23-FB74-4E22-842F-43DBB0F84944}" presName="Name1" presStyleCnt="0"/>
      <dgm:spPr/>
    </dgm:pt>
    <dgm:pt modelId="{91CE1CA1-5104-4DFC-8481-86A38AFDB498}" type="pres">
      <dgm:prSet presAssocID="{23C7DB23-FB74-4E22-842F-43DBB0F84944}" presName="cycle" presStyleCnt="0"/>
      <dgm:spPr/>
    </dgm:pt>
    <dgm:pt modelId="{53901282-C6A9-4AE6-81E5-85B9B3014623}" type="pres">
      <dgm:prSet presAssocID="{23C7DB23-FB74-4E22-842F-43DBB0F84944}" presName="srcNode" presStyleLbl="node1" presStyleIdx="0" presStyleCnt="7"/>
      <dgm:spPr/>
    </dgm:pt>
    <dgm:pt modelId="{53870895-C61B-4045-B557-B02FE25D218C}" type="pres">
      <dgm:prSet presAssocID="{23C7DB23-FB74-4E22-842F-43DBB0F84944}" presName="conn" presStyleLbl="parChTrans1D2" presStyleIdx="0" presStyleCnt="1"/>
      <dgm:spPr/>
      <dgm:t>
        <a:bodyPr/>
        <a:lstStyle/>
        <a:p>
          <a:endParaRPr lang="sl-SI"/>
        </a:p>
      </dgm:t>
    </dgm:pt>
    <dgm:pt modelId="{DAA66621-F04D-41FA-BFC7-644A6737C94F}" type="pres">
      <dgm:prSet presAssocID="{23C7DB23-FB74-4E22-842F-43DBB0F84944}" presName="extraNode" presStyleLbl="node1" presStyleIdx="0" presStyleCnt="7"/>
      <dgm:spPr/>
    </dgm:pt>
    <dgm:pt modelId="{5282CA35-0E5E-408C-B0A1-1321B4D573AD}" type="pres">
      <dgm:prSet presAssocID="{23C7DB23-FB74-4E22-842F-43DBB0F84944}" presName="dstNode" presStyleLbl="node1" presStyleIdx="0" presStyleCnt="7"/>
      <dgm:spPr/>
    </dgm:pt>
    <dgm:pt modelId="{5A43C8D6-F692-4274-8978-C89613264BA8}" type="pres">
      <dgm:prSet presAssocID="{6E54DD94-6AF3-4E65-909F-6B1034CEEDB1}" presName="text_1" presStyleLbl="node1" presStyleIdx="0" presStyleCnt="7">
        <dgm:presLayoutVars>
          <dgm:bulletEnabled val="1"/>
        </dgm:presLayoutVars>
      </dgm:prSet>
      <dgm:spPr/>
      <dgm:t>
        <a:bodyPr/>
        <a:lstStyle/>
        <a:p>
          <a:endParaRPr lang="sl-SI"/>
        </a:p>
      </dgm:t>
    </dgm:pt>
    <dgm:pt modelId="{8D01251C-D5FF-4209-A0C4-462C77762B68}" type="pres">
      <dgm:prSet presAssocID="{6E54DD94-6AF3-4E65-909F-6B1034CEEDB1}" presName="accent_1" presStyleCnt="0"/>
      <dgm:spPr/>
    </dgm:pt>
    <dgm:pt modelId="{A28F1371-D15C-4493-80D8-CB60017575A5}" type="pres">
      <dgm:prSet presAssocID="{6E54DD94-6AF3-4E65-909F-6B1034CEEDB1}" presName="accentRepeatNode" presStyleLbl="solidFgAcc1" presStyleIdx="0" presStyleCnt="7"/>
      <dgm:spPr>
        <a:ln>
          <a:solidFill>
            <a:srgbClr val="FFFF00"/>
          </a:solidFill>
        </a:ln>
      </dgm:spPr>
    </dgm:pt>
    <dgm:pt modelId="{09BECED1-1F4D-49F5-B930-6E8F886B81BB}" type="pres">
      <dgm:prSet presAssocID="{BBAC7F7A-6F1D-4345-8A7E-0D7CD06C16AB}" presName="text_2" presStyleLbl="node1" presStyleIdx="1" presStyleCnt="7">
        <dgm:presLayoutVars>
          <dgm:bulletEnabled val="1"/>
        </dgm:presLayoutVars>
      </dgm:prSet>
      <dgm:spPr/>
      <dgm:t>
        <a:bodyPr/>
        <a:lstStyle/>
        <a:p>
          <a:endParaRPr lang="sl-SI"/>
        </a:p>
      </dgm:t>
    </dgm:pt>
    <dgm:pt modelId="{A434A925-3CED-492B-929E-E99C90D972A8}" type="pres">
      <dgm:prSet presAssocID="{BBAC7F7A-6F1D-4345-8A7E-0D7CD06C16AB}" presName="accent_2" presStyleCnt="0"/>
      <dgm:spPr/>
    </dgm:pt>
    <dgm:pt modelId="{F80473DA-BD6F-4586-87DA-E8598FB03547}" type="pres">
      <dgm:prSet presAssocID="{BBAC7F7A-6F1D-4345-8A7E-0D7CD06C16AB}" presName="accentRepeatNode" presStyleLbl="solidFgAcc1" presStyleIdx="1" presStyleCnt="7"/>
      <dgm:spPr>
        <a:ln>
          <a:solidFill>
            <a:srgbClr val="FFFF00"/>
          </a:solidFill>
        </a:ln>
      </dgm:spPr>
    </dgm:pt>
    <dgm:pt modelId="{1D0AF760-CA1D-4162-A010-B0722DDB0932}" type="pres">
      <dgm:prSet presAssocID="{B4148DE5-8D52-4C0C-B32B-746C391D7951}" presName="text_3" presStyleLbl="node1" presStyleIdx="2" presStyleCnt="7">
        <dgm:presLayoutVars>
          <dgm:bulletEnabled val="1"/>
        </dgm:presLayoutVars>
      </dgm:prSet>
      <dgm:spPr/>
      <dgm:t>
        <a:bodyPr/>
        <a:lstStyle/>
        <a:p>
          <a:endParaRPr lang="sl-SI"/>
        </a:p>
      </dgm:t>
    </dgm:pt>
    <dgm:pt modelId="{8569C207-38FF-4CEB-BC67-0FD0F3FFE730}" type="pres">
      <dgm:prSet presAssocID="{B4148DE5-8D52-4C0C-B32B-746C391D7951}" presName="accent_3" presStyleCnt="0"/>
      <dgm:spPr/>
    </dgm:pt>
    <dgm:pt modelId="{C260CE6E-37D7-4866-AC19-70BD2C67C64A}" type="pres">
      <dgm:prSet presAssocID="{B4148DE5-8D52-4C0C-B32B-746C391D7951}" presName="accentRepeatNode" presStyleLbl="solidFgAcc1" presStyleIdx="2" presStyleCnt="7"/>
      <dgm:spPr>
        <a:ln>
          <a:solidFill>
            <a:srgbClr val="FFFF00"/>
          </a:solidFill>
        </a:ln>
      </dgm:spPr>
    </dgm:pt>
    <dgm:pt modelId="{FA5C6846-BF1F-47AD-B8C3-86DE3A803DC1}" type="pres">
      <dgm:prSet presAssocID="{21ABA96C-4EF6-4EB1-A0C3-28BE5D50C838}" presName="text_4" presStyleLbl="node1" presStyleIdx="3" presStyleCnt="7">
        <dgm:presLayoutVars>
          <dgm:bulletEnabled val="1"/>
        </dgm:presLayoutVars>
      </dgm:prSet>
      <dgm:spPr/>
      <dgm:t>
        <a:bodyPr/>
        <a:lstStyle/>
        <a:p>
          <a:endParaRPr lang="sl-SI"/>
        </a:p>
      </dgm:t>
    </dgm:pt>
    <dgm:pt modelId="{EDA4A7B7-5B72-4378-8225-7B228883F337}" type="pres">
      <dgm:prSet presAssocID="{21ABA96C-4EF6-4EB1-A0C3-28BE5D50C838}" presName="accent_4" presStyleCnt="0"/>
      <dgm:spPr/>
    </dgm:pt>
    <dgm:pt modelId="{74C70D28-66C1-4451-BA9A-ED31F6385327}" type="pres">
      <dgm:prSet presAssocID="{21ABA96C-4EF6-4EB1-A0C3-28BE5D50C838}" presName="accentRepeatNode" presStyleLbl="solidFgAcc1" presStyleIdx="3" presStyleCnt="7"/>
      <dgm:spPr>
        <a:ln>
          <a:solidFill>
            <a:srgbClr val="FFFF00"/>
          </a:solidFill>
        </a:ln>
      </dgm:spPr>
    </dgm:pt>
    <dgm:pt modelId="{BA7F1ABD-4902-4982-A387-82383FA9808C}" type="pres">
      <dgm:prSet presAssocID="{C138D486-7519-455D-AB51-BF213E1D259F}" presName="text_5" presStyleLbl="node1" presStyleIdx="4" presStyleCnt="7">
        <dgm:presLayoutVars>
          <dgm:bulletEnabled val="1"/>
        </dgm:presLayoutVars>
      </dgm:prSet>
      <dgm:spPr/>
      <dgm:t>
        <a:bodyPr/>
        <a:lstStyle/>
        <a:p>
          <a:endParaRPr lang="sl-SI"/>
        </a:p>
      </dgm:t>
    </dgm:pt>
    <dgm:pt modelId="{1CC20E4F-B8A1-4C4F-A391-A68DC65E1BBE}" type="pres">
      <dgm:prSet presAssocID="{C138D486-7519-455D-AB51-BF213E1D259F}" presName="accent_5" presStyleCnt="0"/>
      <dgm:spPr/>
    </dgm:pt>
    <dgm:pt modelId="{3036A4CB-300E-4BE2-B72C-F6246B3BBCA1}" type="pres">
      <dgm:prSet presAssocID="{C138D486-7519-455D-AB51-BF213E1D259F}" presName="accentRepeatNode" presStyleLbl="solidFgAcc1" presStyleIdx="4" presStyleCnt="7"/>
      <dgm:spPr>
        <a:ln>
          <a:solidFill>
            <a:srgbClr val="FFFF00"/>
          </a:solidFill>
        </a:ln>
      </dgm:spPr>
    </dgm:pt>
    <dgm:pt modelId="{A4E7E9DF-31C6-4D58-987A-3567068ECD94}" type="pres">
      <dgm:prSet presAssocID="{C49E85FE-ED15-42B1-8A64-0E8C38B0A61E}" presName="text_6" presStyleLbl="node1" presStyleIdx="5" presStyleCnt="7">
        <dgm:presLayoutVars>
          <dgm:bulletEnabled val="1"/>
        </dgm:presLayoutVars>
      </dgm:prSet>
      <dgm:spPr/>
      <dgm:t>
        <a:bodyPr/>
        <a:lstStyle/>
        <a:p>
          <a:endParaRPr lang="sl-SI"/>
        </a:p>
      </dgm:t>
    </dgm:pt>
    <dgm:pt modelId="{E21C113F-F5BA-4B48-B722-D2CB080C91A8}" type="pres">
      <dgm:prSet presAssocID="{C49E85FE-ED15-42B1-8A64-0E8C38B0A61E}" presName="accent_6" presStyleCnt="0"/>
      <dgm:spPr/>
    </dgm:pt>
    <dgm:pt modelId="{F8400434-68A2-432D-A1CA-0E91E6BC5B16}" type="pres">
      <dgm:prSet presAssocID="{C49E85FE-ED15-42B1-8A64-0E8C38B0A61E}" presName="accentRepeatNode" presStyleLbl="solidFgAcc1" presStyleIdx="5" presStyleCnt="7"/>
      <dgm:spPr>
        <a:ln>
          <a:solidFill>
            <a:srgbClr val="FFFF00"/>
          </a:solidFill>
        </a:ln>
      </dgm:spPr>
    </dgm:pt>
    <dgm:pt modelId="{049A7E3B-36CD-4E22-B297-760491D8F9EB}" type="pres">
      <dgm:prSet presAssocID="{C9D4AA7A-B2B3-4D75-A579-95154EA0DEF4}" presName="text_7" presStyleLbl="node1" presStyleIdx="6" presStyleCnt="7">
        <dgm:presLayoutVars>
          <dgm:bulletEnabled val="1"/>
        </dgm:presLayoutVars>
      </dgm:prSet>
      <dgm:spPr/>
      <dgm:t>
        <a:bodyPr/>
        <a:lstStyle/>
        <a:p>
          <a:endParaRPr lang="sl-SI"/>
        </a:p>
      </dgm:t>
    </dgm:pt>
    <dgm:pt modelId="{A7A73396-DE90-49C4-A06E-F2C6338D3049}" type="pres">
      <dgm:prSet presAssocID="{C9D4AA7A-B2B3-4D75-A579-95154EA0DEF4}" presName="accent_7" presStyleCnt="0"/>
      <dgm:spPr/>
    </dgm:pt>
    <dgm:pt modelId="{4713EDC8-AAB0-44DC-B033-8F4784CBB9A1}" type="pres">
      <dgm:prSet presAssocID="{C9D4AA7A-B2B3-4D75-A579-95154EA0DEF4}" presName="accentRepeatNode" presStyleLbl="solidFgAcc1" presStyleIdx="6" presStyleCnt="7"/>
      <dgm:spPr>
        <a:ln>
          <a:solidFill>
            <a:srgbClr val="FFFF00"/>
          </a:solidFill>
        </a:ln>
      </dgm:spPr>
    </dgm:pt>
  </dgm:ptLst>
  <dgm:cxnLst>
    <dgm:cxn modelId="{2CE6FE2A-4F9D-41B6-A311-ED6C6C8BA32A}" type="presOf" srcId="{6E54DD94-6AF3-4E65-909F-6B1034CEEDB1}" destId="{5A43C8D6-F692-4274-8978-C89613264BA8}" srcOrd="0" destOrd="0" presId="urn:microsoft.com/office/officeart/2008/layout/VerticalCurvedList"/>
    <dgm:cxn modelId="{01A2DC0F-9B52-4B96-9546-B99DD4391F10}" type="presOf" srcId="{21ABA96C-4EF6-4EB1-A0C3-28BE5D50C838}" destId="{FA5C6846-BF1F-47AD-B8C3-86DE3A803DC1}" srcOrd="0" destOrd="0" presId="urn:microsoft.com/office/officeart/2008/layout/VerticalCurvedList"/>
    <dgm:cxn modelId="{8EF1945C-57B1-4C6F-BB02-BE7D71D00400}" type="presOf" srcId="{C49E85FE-ED15-42B1-8A64-0E8C38B0A61E}" destId="{A4E7E9DF-31C6-4D58-987A-3567068ECD94}" srcOrd="0" destOrd="0" presId="urn:microsoft.com/office/officeart/2008/layout/VerticalCurvedList"/>
    <dgm:cxn modelId="{3F49BC84-F5B0-44FF-B304-51BD91570863}" type="presOf" srcId="{C9D4AA7A-B2B3-4D75-A579-95154EA0DEF4}" destId="{049A7E3B-36CD-4E22-B297-760491D8F9EB}" srcOrd="0" destOrd="0" presId="urn:microsoft.com/office/officeart/2008/layout/VerticalCurvedList"/>
    <dgm:cxn modelId="{BDCB234F-7EBD-49C5-8CCA-A5E150BB0692}" type="presOf" srcId="{B4148DE5-8D52-4C0C-B32B-746C391D7951}" destId="{1D0AF760-CA1D-4162-A010-B0722DDB0932}" srcOrd="0" destOrd="0" presId="urn:microsoft.com/office/officeart/2008/layout/VerticalCurvedList"/>
    <dgm:cxn modelId="{B963A6FD-2688-4B43-B1E0-27D1E74F7E35}" srcId="{23C7DB23-FB74-4E22-842F-43DBB0F84944}" destId="{C138D486-7519-455D-AB51-BF213E1D259F}" srcOrd="4" destOrd="0" parTransId="{FC865280-3F48-472C-B119-47EB5EC3FC18}" sibTransId="{21404E2D-62E3-4F6F-B428-B8534A623B18}"/>
    <dgm:cxn modelId="{618ED5A5-784C-48E2-BCE1-95ACD10C1FC7}" srcId="{23C7DB23-FB74-4E22-842F-43DBB0F84944}" destId="{C9D4AA7A-B2B3-4D75-A579-95154EA0DEF4}" srcOrd="6" destOrd="0" parTransId="{0391084F-CC5B-451C-B601-28CB68BA7B0A}" sibTransId="{4C72B070-AD59-45B4-A35B-C698DB665570}"/>
    <dgm:cxn modelId="{55031486-4CA7-4F8B-A22A-39E3C5FF15C1}" srcId="{23C7DB23-FB74-4E22-842F-43DBB0F84944}" destId="{B4148DE5-8D52-4C0C-B32B-746C391D7951}" srcOrd="2" destOrd="0" parTransId="{D181DFD2-AE94-4568-9B0A-72BE350CEBFE}" sibTransId="{12E41DD7-8C1D-4F1B-9695-83CDF8EF5637}"/>
    <dgm:cxn modelId="{EB15E473-5694-4B47-855D-5797F6306890}" type="presOf" srcId="{23C7DB23-FB74-4E22-842F-43DBB0F84944}" destId="{32210C1F-619F-462E-BEFF-32DC49E87813}" srcOrd="0" destOrd="0" presId="urn:microsoft.com/office/officeart/2008/layout/VerticalCurvedList"/>
    <dgm:cxn modelId="{47E4F719-69E7-4376-A079-7374BA4B1971}" type="presOf" srcId="{BBAC7F7A-6F1D-4345-8A7E-0D7CD06C16AB}" destId="{09BECED1-1F4D-49F5-B930-6E8F886B81BB}" srcOrd="0" destOrd="0" presId="urn:microsoft.com/office/officeart/2008/layout/VerticalCurvedList"/>
    <dgm:cxn modelId="{93489B70-9797-4785-9630-B9BD3AC0E77E}" srcId="{23C7DB23-FB74-4E22-842F-43DBB0F84944}" destId="{BBAC7F7A-6F1D-4345-8A7E-0D7CD06C16AB}" srcOrd="1" destOrd="0" parTransId="{24A08C16-BD6C-420D-BEE1-722A8B769FBA}" sibTransId="{6014BDEE-DD80-4D66-AD74-C8D9B05B833B}"/>
    <dgm:cxn modelId="{C888BF3D-4916-452E-B092-AB9132200DC2}" type="presOf" srcId="{79231AC2-CFC0-4E83-A732-E56D7CC34B38}" destId="{53870895-C61B-4045-B557-B02FE25D218C}" srcOrd="0" destOrd="0" presId="urn:microsoft.com/office/officeart/2008/layout/VerticalCurvedList"/>
    <dgm:cxn modelId="{CB257E8D-D30C-4844-BD2E-FD72D84BD467}" type="presOf" srcId="{C138D486-7519-455D-AB51-BF213E1D259F}" destId="{BA7F1ABD-4902-4982-A387-82383FA9808C}" srcOrd="0" destOrd="0" presId="urn:microsoft.com/office/officeart/2008/layout/VerticalCurvedList"/>
    <dgm:cxn modelId="{08888895-C14E-46E2-9011-97A82F756C06}" srcId="{23C7DB23-FB74-4E22-842F-43DBB0F84944}" destId="{21ABA96C-4EF6-4EB1-A0C3-28BE5D50C838}" srcOrd="3" destOrd="0" parTransId="{A7479448-B324-4940-8730-3BE1A008486A}" sibTransId="{D293EBF1-78FD-4504-A08D-C6C8A1FA9A97}"/>
    <dgm:cxn modelId="{F54AD21E-FB83-493C-96B4-41593A013DCE}" srcId="{23C7DB23-FB74-4E22-842F-43DBB0F84944}" destId="{C49E85FE-ED15-42B1-8A64-0E8C38B0A61E}" srcOrd="5" destOrd="0" parTransId="{ADA10819-1517-4EBF-9358-5307AAC7B598}" sibTransId="{DFAEA64D-DA64-4263-AE40-4B4739E40C7E}"/>
    <dgm:cxn modelId="{DBAA1EBC-E1D2-4E0D-B7DF-D8C235F7F161}" srcId="{23C7DB23-FB74-4E22-842F-43DBB0F84944}" destId="{6D643456-8912-48D7-98B2-AEFB134FC04B}" srcOrd="7" destOrd="0" parTransId="{639CE368-86A8-4C0C-8312-B9C15326A686}" sibTransId="{FD5DC453-E2AF-42AB-A8DB-5A212A2DF48F}"/>
    <dgm:cxn modelId="{5424CA66-6ACA-46B5-90FA-45113B6DA3BC}" srcId="{23C7DB23-FB74-4E22-842F-43DBB0F84944}" destId="{6E54DD94-6AF3-4E65-909F-6B1034CEEDB1}" srcOrd="0" destOrd="0" parTransId="{09F8E27D-3F60-4671-8BB9-97B841A5C72E}" sibTransId="{79231AC2-CFC0-4E83-A732-E56D7CC34B38}"/>
    <dgm:cxn modelId="{0F36648C-EF8D-4C8C-A73C-DB3D2B551DFE}" type="presParOf" srcId="{32210C1F-619F-462E-BEFF-32DC49E87813}" destId="{15F1A676-5E33-46D2-800E-4AE7E42385BE}" srcOrd="0" destOrd="0" presId="urn:microsoft.com/office/officeart/2008/layout/VerticalCurvedList"/>
    <dgm:cxn modelId="{CD488020-C01D-45CA-BCE9-C6B96F3FEAC8}" type="presParOf" srcId="{15F1A676-5E33-46D2-800E-4AE7E42385BE}" destId="{91CE1CA1-5104-4DFC-8481-86A38AFDB498}" srcOrd="0" destOrd="0" presId="urn:microsoft.com/office/officeart/2008/layout/VerticalCurvedList"/>
    <dgm:cxn modelId="{40D48A55-7F4A-4E45-B541-FCEE543E26D4}" type="presParOf" srcId="{91CE1CA1-5104-4DFC-8481-86A38AFDB498}" destId="{53901282-C6A9-4AE6-81E5-85B9B3014623}" srcOrd="0" destOrd="0" presId="urn:microsoft.com/office/officeart/2008/layout/VerticalCurvedList"/>
    <dgm:cxn modelId="{A2CC41F5-2218-430F-9E4E-035DEFF93A57}" type="presParOf" srcId="{91CE1CA1-5104-4DFC-8481-86A38AFDB498}" destId="{53870895-C61B-4045-B557-B02FE25D218C}" srcOrd="1" destOrd="0" presId="urn:microsoft.com/office/officeart/2008/layout/VerticalCurvedList"/>
    <dgm:cxn modelId="{5460A2C2-16CF-44E8-8214-64F58469A887}" type="presParOf" srcId="{91CE1CA1-5104-4DFC-8481-86A38AFDB498}" destId="{DAA66621-F04D-41FA-BFC7-644A6737C94F}" srcOrd="2" destOrd="0" presId="urn:microsoft.com/office/officeart/2008/layout/VerticalCurvedList"/>
    <dgm:cxn modelId="{8977C44D-71D3-4ADF-8AFD-1EDA0AD8ACFE}" type="presParOf" srcId="{91CE1CA1-5104-4DFC-8481-86A38AFDB498}" destId="{5282CA35-0E5E-408C-B0A1-1321B4D573AD}" srcOrd="3" destOrd="0" presId="urn:microsoft.com/office/officeart/2008/layout/VerticalCurvedList"/>
    <dgm:cxn modelId="{48499612-715F-42BB-9A19-F9B9C9C6EC12}" type="presParOf" srcId="{15F1A676-5E33-46D2-800E-4AE7E42385BE}" destId="{5A43C8D6-F692-4274-8978-C89613264BA8}" srcOrd="1" destOrd="0" presId="urn:microsoft.com/office/officeart/2008/layout/VerticalCurvedList"/>
    <dgm:cxn modelId="{9B50828E-891B-4781-98C3-8D048115E030}" type="presParOf" srcId="{15F1A676-5E33-46D2-800E-4AE7E42385BE}" destId="{8D01251C-D5FF-4209-A0C4-462C77762B68}" srcOrd="2" destOrd="0" presId="urn:microsoft.com/office/officeart/2008/layout/VerticalCurvedList"/>
    <dgm:cxn modelId="{6B5F8A9D-1005-4720-8FFC-9DA3F210C738}" type="presParOf" srcId="{8D01251C-D5FF-4209-A0C4-462C77762B68}" destId="{A28F1371-D15C-4493-80D8-CB60017575A5}" srcOrd="0" destOrd="0" presId="urn:microsoft.com/office/officeart/2008/layout/VerticalCurvedList"/>
    <dgm:cxn modelId="{94626C1B-A31F-4F42-9996-655787F4C72E}" type="presParOf" srcId="{15F1A676-5E33-46D2-800E-4AE7E42385BE}" destId="{09BECED1-1F4D-49F5-B930-6E8F886B81BB}" srcOrd="3" destOrd="0" presId="urn:microsoft.com/office/officeart/2008/layout/VerticalCurvedList"/>
    <dgm:cxn modelId="{1FF02B39-56E5-42ED-8DB6-69EDA8EA358E}" type="presParOf" srcId="{15F1A676-5E33-46D2-800E-4AE7E42385BE}" destId="{A434A925-3CED-492B-929E-E99C90D972A8}" srcOrd="4" destOrd="0" presId="urn:microsoft.com/office/officeart/2008/layout/VerticalCurvedList"/>
    <dgm:cxn modelId="{9774F6A0-8538-4F76-AEBB-C464A09390B6}" type="presParOf" srcId="{A434A925-3CED-492B-929E-E99C90D972A8}" destId="{F80473DA-BD6F-4586-87DA-E8598FB03547}" srcOrd="0" destOrd="0" presId="urn:microsoft.com/office/officeart/2008/layout/VerticalCurvedList"/>
    <dgm:cxn modelId="{BD1194CC-A5AE-437E-9E32-908CA245D67D}" type="presParOf" srcId="{15F1A676-5E33-46D2-800E-4AE7E42385BE}" destId="{1D0AF760-CA1D-4162-A010-B0722DDB0932}" srcOrd="5" destOrd="0" presId="urn:microsoft.com/office/officeart/2008/layout/VerticalCurvedList"/>
    <dgm:cxn modelId="{298216CC-5181-4203-9E81-9FA3DA9E4BF4}" type="presParOf" srcId="{15F1A676-5E33-46D2-800E-4AE7E42385BE}" destId="{8569C207-38FF-4CEB-BC67-0FD0F3FFE730}" srcOrd="6" destOrd="0" presId="urn:microsoft.com/office/officeart/2008/layout/VerticalCurvedList"/>
    <dgm:cxn modelId="{8DC1E155-62D1-4115-8B32-132BF820AC8C}" type="presParOf" srcId="{8569C207-38FF-4CEB-BC67-0FD0F3FFE730}" destId="{C260CE6E-37D7-4866-AC19-70BD2C67C64A}" srcOrd="0" destOrd="0" presId="urn:microsoft.com/office/officeart/2008/layout/VerticalCurvedList"/>
    <dgm:cxn modelId="{C81518C4-F639-42F3-86C8-39454A1B6C25}" type="presParOf" srcId="{15F1A676-5E33-46D2-800E-4AE7E42385BE}" destId="{FA5C6846-BF1F-47AD-B8C3-86DE3A803DC1}" srcOrd="7" destOrd="0" presId="urn:microsoft.com/office/officeart/2008/layout/VerticalCurvedList"/>
    <dgm:cxn modelId="{EFBE0B15-210E-4DAD-A54D-31832BF8AE31}" type="presParOf" srcId="{15F1A676-5E33-46D2-800E-4AE7E42385BE}" destId="{EDA4A7B7-5B72-4378-8225-7B228883F337}" srcOrd="8" destOrd="0" presId="urn:microsoft.com/office/officeart/2008/layout/VerticalCurvedList"/>
    <dgm:cxn modelId="{6D2A53A3-8EFF-41C0-8019-B5F08239E34C}" type="presParOf" srcId="{EDA4A7B7-5B72-4378-8225-7B228883F337}" destId="{74C70D28-66C1-4451-BA9A-ED31F6385327}" srcOrd="0" destOrd="0" presId="urn:microsoft.com/office/officeart/2008/layout/VerticalCurvedList"/>
    <dgm:cxn modelId="{B5D5F0C1-7162-4E0B-B9CC-B7153DBC5D51}" type="presParOf" srcId="{15F1A676-5E33-46D2-800E-4AE7E42385BE}" destId="{BA7F1ABD-4902-4982-A387-82383FA9808C}" srcOrd="9" destOrd="0" presId="urn:microsoft.com/office/officeart/2008/layout/VerticalCurvedList"/>
    <dgm:cxn modelId="{32656DB3-3F05-42EA-B17E-D2A0366C73E5}" type="presParOf" srcId="{15F1A676-5E33-46D2-800E-4AE7E42385BE}" destId="{1CC20E4F-B8A1-4C4F-A391-A68DC65E1BBE}" srcOrd="10" destOrd="0" presId="urn:microsoft.com/office/officeart/2008/layout/VerticalCurvedList"/>
    <dgm:cxn modelId="{C730967B-E66E-4C04-A02F-900F545B94A8}" type="presParOf" srcId="{1CC20E4F-B8A1-4C4F-A391-A68DC65E1BBE}" destId="{3036A4CB-300E-4BE2-B72C-F6246B3BBCA1}" srcOrd="0" destOrd="0" presId="urn:microsoft.com/office/officeart/2008/layout/VerticalCurvedList"/>
    <dgm:cxn modelId="{02FFCEFE-6F9D-48E0-9C5C-DB1BFC1F2922}" type="presParOf" srcId="{15F1A676-5E33-46D2-800E-4AE7E42385BE}" destId="{A4E7E9DF-31C6-4D58-987A-3567068ECD94}" srcOrd="11" destOrd="0" presId="urn:microsoft.com/office/officeart/2008/layout/VerticalCurvedList"/>
    <dgm:cxn modelId="{E3FF301A-33B3-4991-813B-045D98EB74F4}" type="presParOf" srcId="{15F1A676-5E33-46D2-800E-4AE7E42385BE}" destId="{E21C113F-F5BA-4B48-B722-D2CB080C91A8}" srcOrd="12" destOrd="0" presId="urn:microsoft.com/office/officeart/2008/layout/VerticalCurvedList"/>
    <dgm:cxn modelId="{F0BE3FAB-4056-4A41-A5FA-AC16D84358B9}" type="presParOf" srcId="{E21C113F-F5BA-4B48-B722-D2CB080C91A8}" destId="{F8400434-68A2-432D-A1CA-0E91E6BC5B16}" srcOrd="0" destOrd="0" presId="urn:microsoft.com/office/officeart/2008/layout/VerticalCurvedList"/>
    <dgm:cxn modelId="{F6141F3C-B6FA-4818-A8D0-1468B117E57E}" type="presParOf" srcId="{15F1A676-5E33-46D2-800E-4AE7E42385BE}" destId="{049A7E3B-36CD-4E22-B297-760491D8F9EB}" srcOrd="13" destOrd="0" presId="urn:microsoft.com/office/officeart/2008/layout/VerticalCurvedList"/>
    <dgm:cxn modelId="{0F208555-38DD-4A59-982C-02D663A9822A}" type="presParOf" srcId="{15F1A676-5E33-46D2-800E-4AE7E42385BE}" destId="{A7A73396-DE90-49C4-A06E-F2C6338D3049}" srcOrd="14" destOrd="0" presId="urn:microsoft.com/office/officeart/2008/layout/VerticalCurvedList"/>
    <dgm:cxn modelId="{194A4725-6EAA-49F2-B9B2-6E55EC18AA98}" type="presParOf" srcId="{A7A73396-DE90-49C4-A06E-F2C6338D3049}" destId="{4713EDC8-AAB0-44DC-B033-8F4784CBB9A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1E36DFF-5629-42E4-9E7C-22F005006ED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sl-SI"/>
        </a:p>
      </dgm:t>
    </dgm:pt>
    <dgm:pt modelId="{EE70D55F-3399-4466-A5B1-0085F559E039}">
      <dgm:prSet phldrT="[besedilo]"/>
      <dgm:spPr>
        <a:solidFill>
          <a:srgbClr val="BED730"/>
        </a:solidFill>
      </dgm:spPr>
      <dgm:t>
        <a:bodyPr/>
        <a:lstStyle/>
        <a:p>
          <a:r>
            <a:rPr lang="sl-SI"/>
            <a:t>1. naloga</a:t>
          </a:r>
        </a:p>
      </dgm:t>
    </dgm:pt>
    <dgm:pt modelId="{C58F8FC3-50B6-4580-8127-F722ACBE7EE6}" type="parTrans" cxnId="{ACACC095-B108-412A-9792-4C567AF74861}">
      <dgm:prSet/>
      <dgm:spPr/>
      <dgm:t>
        <a:bodyPr/>
        <a:lstStyle/>
        <a:p>
          <a:endParaRPr lang="sl-SI"/>
        </a:p>
      </dgm:t>
    </dgm:pt>
    <dgm:pt modelId="{C031108D-C08F-4E24-BF0C-B8E6A5903BAC}" type="sibTrans" cxnId="{ACACC095-B108-412A-9792-4C567AF74861}">
      <dgm:prSet/>
      <dgm:spPr>
        <a:solidFill>
          <a:srgbClr val="3399FF"/>
        </a:solidFill>
      </dgm:spPr>
      <dgm:t>
        <a:bodyPr/>
        <a:lstStyle/>
        <a:p>
          <a:endParaRPr lang="sl-SI" sz="2800"/>
        </a:p>
      </dgm:t>
    </dgm:pt>
    <dgm:pt modelId="{D7DDC914-353B-4186-9AC1-5574CDA63769}">
      <dgm:prSet phldrT="[besedilo]" custT="1"/>
      <dgm:spPr/>
      <dgm:t>
        <a:bodyPr lIns="0" tIns="0" rIns="0"/>
        <a:lstStyle/>
        <a:p>
          <a:r>
            <a:rPr lang="sl-SI" sz="1600">
              <a:latin typeface="Calibri" panose="020F0502020204030204" pitchFamily="34" charset="0"/>
            </a:rPr>
            <a:t>Pametni telefon s časovnikom</a:t>
          </a:r>
        </a:p>
      </dgm:t>
    </dgm:pt>
    <dgm:pt modelId="{824B08A8-0EB8-4B84-81FC-F9CEF2A40F66}" type="parTrans" cxnId="{5626FEE9-0AEF-4759-BCE0-D19F3FD07AEE}">
      <dgm:prSet/>
      <dgm:spPr/>
      <dgm:t>
        <a:bodyPr/>
        <a:lstStyle/>
        <a:p>
          <a:endParaRPr lang="sl-SI"/>
        </a:p>
      </dgm:t>
    </dgm:pt>
    <dgm:pt modelId="{3DECA615-BB21-43F3-AD31-96D67CA3E3D6}" type="sibTrans" cxnId="{5626FEE9-0AEF-4759-BCE0-D19F3FD07AEE}">
      <dgm:prSet/>
      <dgm:spPr/>
      <dgm:t>
        <a:bodyPr/>
        <a:lstStyle/>
        <a:p>
          <a:endParaRPr lang="sl-SI"/>
        </a:p>
      </dgm:t>
    </dgm:pt>
    <dgm:pt modelId="{68CA9335-EB64-44AC-8285-8DC33F10AAC0}">
      <dgm:prSet phldrT="[besedilo]"/>
      <dgm:spPr>
        <a:solidFill>
          <a:srgbClr val="BED730"/>
        </a:solidFill>
      </dgm:spPr>
      <dgm:t>
        <a:bodyPr/>
        <a:lstStyle/>
        <a:p>
          <a:r>
            <a:rPr lang="sl-SI"/>
            <a:t>5. naloga</a:t>
          </a:r>
        </a:p>
      </dgm:t>
    </dgm:pt>
    <dgm:pt modelId="{32408FEA-3285-4E22-BA41-FDB22953E63B}" type="parTrans" cxnId="{88972F3C-B8BB-4956-A25B-467DCF33976E}">
      <dgm:prSet/>
      <dgm:spPr/>
      <dgm:t>
        <a:bodyPr/>
        <a:lstStyle/>
        <a:p>
          <a:endParaRPr lang="sl-SI"/>
        </a:p>
      </dgm:t>
    </dgm:pt>
    <dgm:pt modelId="{6F712D31-7B80-4FAE-9B61-93076353BEE3}" type="sibTrans" cxnId="{88972F3C-B8BB-4956-A25B-467DCF33976E}">
      <dgm:prSet/>
      <dgm:spPr/>
      <dgm:t>
        <a:bodyPr/>
        <a:lstStyle/>
        <a:p>
          <a:endParaRPr lang="sl-SI"/>
        </a:p>
      </dgm:t>
    </dgm:pt>
    <dgm:pt modelId="{F3D0D37C-A75E-4002-B95A-02E40829D059}">
      <dgm:prSet phldrT="[besedilo]" custT="1"/>
      <dgm:spPr/>
      <dgm:t>
        <a:bodyPr lIns="0" tIns="0" rIns="0" bIns="0"/>
        <a:lstStyle/>
        <a:p>
          <a:r>
            <a:rPr lang="sl-SI" sz="1600">
              <a:latin typeface="Calibri" panose="020F0502020204030204" pitchFamily="34" charset="0"/>
            </a:rPr>
            <a:t>Pametni telefon z zvočnimi posnetki (3. naloga),</a:t>
          </a:r>
        </a:p>
      </dgm:t>
    </dgm:pt>
    <dgm:pt modelId="{FA84A94D-D209-4388-97DD-B250B4F6208E}" type="parTrans" cxnId="{04B6B2B0-687B-43D4-97E9-666001F98C8B}">
      <dgm:prSet/>
      <dgm:spPr/>
      <dgm:t>
        <a:bodyPr/>
        <a:lstStyle/>
        <a:p>
          <a:endParaRPr lang="sl-SI"/>
        </a:p>
      </dgm:t>
    </dgm:pt>
    <dgm:pt modelId="{9D7CD56B-4C2D-41F7-BAB4-58F71E06A2BD}" type="sibTrans" cxnId="{04B6B2B0-687B-43D4-97E9-666001F98C8B}">
      <dgm:prSet/>
      <dgm:spPr/>
      <dgm:t>
        <a:bodyPr/>
        <a:lstStyle/>
        <a:p>
          <a:endParaRPr lang="sl-SI"/>
        </a:p>
      </dgm:t>
    </dgm:pt>
    <dgm:pt modelId="{611312BB-DF22-434B-9FF6-643D495F9485}">
      <dgm:prSet/>
      <dgm:spPr>
        <a:solidFill>
          <a:srgbClr val="BED730"/>
        </a:solidFill>
      </dgm:spPr>
      <dgm:t>
        <a:bodyPr/>
        <a:lstStyle/>
        <a:p>
          <a:r>
            <a:rPr lang="sl-SI"/>
            <a:t>2. naloga</a:t>
          </a:r>
        </a:p>
      </dgm:t>
    </dgm:pt>
    <dgm:pt modelId="{44D1BF92-7769-4471-B484-B16963B2F797}" type="parTrans" cxnId="{A5F0F7C8-7021-4FF3-BFEA-209FC7B9B0B8}">
      <dgm:prSet/>
      <dgm:spPr/>
      <dgm:t>
        <a:bodyPr/>
        <a:lstStyle/>
        <a:p>
          <a:endParaRPr lang="sl-SI"/>
        </a:p>
      </dgm:t>
    </dgm:pt>
    <dgm:pt modelId="{1A2E8F32-C272-45FE-A450-ADED072AFC53}" type="sibTrans" cxnId="{A5F0F7C8-7021-4FF3-BFEA-209FC7B9B0B8}">
      <dgm:prSet/>
      <dgm:spPr>
        <a:solidFill>
          <a:srgbClr val="3399FF"/>
        </a:solidFill>
      </dgm:spPr>
      <dgm:t>
        <a:bodyPr/>
        <a:lstStyle/>
        <a:p>
          <a:endParaRPr lang="sl-SI"/>
        </a:p>
      </dgm:t>
    </dgm:pt>
    <dgm:pt modelId="{D3AC887F-9A91-49FB-AA0E-72C3341ABA3F}">
      <dgm:prSet custT="1"/>
      <dgm:spPr/>
      <dgm:t>
        <a:bodyPr lIns="0" tIns="0" rIns="0"/>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Zvezek za naravoslovje ali biologijo,</a:t>
          </a:r>
          <a:endParaRPr lang="sl-SI" sz="1600"/>
        </a:p>
      </dgm:t>
    </dgm:pt>
    <dgm:pt modelId="{20563212-6A55-49E8-9D02-9D4A6866A42E}" type="parTrans" cxnId="{33B501E0-D159-41EB-9D82-FB6C6184D276}">
      <dgm:prSet/>
      <dgm:spPr/>
      <dgm:t>
        <a:bodyPr/>
        <a:lstStyle/>
        <a:p>
          <a:endParaRPr lang="sl-SI"/>
        </a:p>
      </dgm:t>
    </dgm:pt>
    <dgm:pt modelId="{7286A87D-5B50-4DA6-8E86-C79FD356393C}" type="sibTrans" cxnId="{33B501E0-D159-41EB-9D82-FB6C6184D276}">
      <dgm:prSet/>
      <dgm:spPr/>
      <dgm:t>
        <a:bodyPr/>
        <a:lstStyle/>
        <a:p>
          <a:endParaRPr lang="sl-SI"/>
        </a:p>
      </dgm:t>
    </dgm:pt>
    <dgm:pt modelId="{4CEAD074-1247-4BF1-ADA3-5CDC7BACC830}">
      <dgm:prSet/>
      <dgm:spPr>
        <a:solidFill>
          <a:srgbClr val="BED730"/>
        </a:solidFill>
      </dgm:spPr>
      <dgm:t>
        <a:bodyPr/>
        <a:lstStyle/>
        <a:p>
          <a:r>
            <a:rPr lang="sl-SI"/>
            <a:t>3. naloga</a:t>
          </a:r>
        </a:p>
      </dgm:t>
    </dgm:pt>
    <dgm:pt modelId="{FE734B40-0AC1-45CD-B536-6D8A7874E3F0}" type="parTrans" cxnId="{12171C5C-56B0-481E-81C5-40D8C6747722}">
      <dgm:prSet/>
      <dgm:spPr/>
      <dgm:t>
        <a:bodyPr/>
        <a:lstStyle/>
        <a:p>
          <a:endParaRPr lang="sl-SI"/>
        </a:p>
      </dgm:t>
    </dgm:pt>
    <dgm:pt modelId="{5FD1DA39-E70F-4A1C-93E2-3AD138DDA26C}" type="sibTrans" cxnId="{12171C5C-56B0-481E-81C5-40D8C6747722}">
      <dgm:prSet/>
      <dgm:spPr>
        <a:solidFill>
          <a:srgbClr val="3399FF"/>
        </a:solidFill>
      </dgm:spPr>
      <dgm:t>
        <a:bodyPr/>
        <a:lstStyle/>
        <a:p>
          <a:endParaRPr lang="sl-SI"/>
        </a:p>
      </dgm:t>
    </dgm:pt>
    <dgm:pt modelId="{1AFBE3EF-745E-4E51-9E35-1C45344FFAA0}">
      <dgm:prSet custT="1"/>
      <dgm:spPr/>
      <dgm:t>
        <a:bodyPr/>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Primerna terenska oblačila in obutev,</a:t>
          </a:r>
          <a:endParaRPr lang="sl-SI" sz="1600"/>
        </a:p>
      </dgm:t>
    </dgm:pt>
    <dgm:pt modelId="{0EE57F45-F2B7-472F-ABEE-1A507211EA97}" type="parTrans" cxnId="{0AB0AE28-0C87-463E-B020-3BE951C52D62}">
      <dgm:prSet/>
      <dgm:spPr/>
      <dgm:t>
        <a:bodyPr/>
        <a:lstStyle/>
        <a:p>
          <a:endParaRPr lang="sl-SI"/>
        </a:p>
      </dgm:t>
    </dgm:pt>
    <dgm:pt modelId="{6806E3FE-1CAD-40E4-8B0F-63A6152A9AF8}" type="sibTrans" cxnId="{0AB0AE28-0C87-463E-B020-3BE951C52D62}">
      <dgm:prSet/>
      <dgm:spPr/>
      <dgm:t>
        <a:bodyPr/>
        <a:lstStyle/>
        <a:p>
          <a:endParaRPr lang="sl-SI"/>
        </a:p>
      </dgm:t>
    </dgm:pt>
    <dgm:pt modelId="{10B0DF11-4018-4F7A-9B6F-8A60D588FB54}">
      <dgm:prSet/>
      <dgm:spPr>
        <a:solidFill>
          <a:srgbClr val="BED730"/>
        </a:solidFill>
      </dgm:spPr>
      <dgm:t>
        <a:bodyPr/>
        <a:lstStyle/>
        <a:p>
          <a:r>
            <a:rPr lang="sl-SI"/>
            <a:t>4. naloga</a:t>
          </a:r>
        </a:p>
      </dgm:t>
    </dgm:pt>
    <dgm:pt modelId="{60EDC760-0BD6-43C7-A704-544CBBDA843D}" type="parTrans" cxnId="{E67FD544-0B13-4A12-91A4-2CD6B5D11379}">
      <dgm:prSet/>
      <dgm:spPr/>
      <dgm:t>
        <a:bodyPr/>
        <a:lstStyle/>
        <a:p>
          <a:endParaRPr lang="sl-SI"/>
        </a:p>
      </dgm:t>
    </dgm:pt>
    <dgm:pt modelId="{29F8D478-E7D6-4044-8C92-792F46BBF01D}" type="sibTrans" cxnId="{E67FD544-0B13-4A12-91A4-2CD6B5D11379}">
      <dgm:prSet/>
      <dgm:spPr>
        <a:solidFill>
          <a:srgbClr val="3399FF"/>
        </a:solidFill>
      </dgm:spPr>
      <dgm:t>
        <a:bodyPr/>
        <a:lstStyle/>
        <a:p>
          <a:endParaRPr lang="sl-SI"/>
        </a:p>
      </dgm:t>
    </dgm:pt>
    <dgm:pt modelId="{65053B48-7293-4A50-8F5B-3DF0DB1531B2}">
      <dgm:prSet custT="1"/>
      <dgm:spPr/>
      <dgm:t>
        <a:bodyPr lIns="0" tIns="0" rIns="0"/>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računalnik,</a:t>
          </a:r>
        </a:p>
      </dgm:t>
    </dgm:pt>
    <dgm:pt modelId="{BD5D64EE-81E7-464F-A6EC-F420DDB1D0C2}" type="parTrans" cxnId="{3230E843-2B5A-4488-B241-DFC51A88016D}">
      <dgm:prSet/>
      <dgm:spPr/>
      <dgm:t>
        <a:bodyPr/>
        <a:lstStyle/>
        <a:p>
          <a:endParaRPr lang="sl-SI"/>
        </a:p>
      </dgm:t>
    </dgm:pt>
    <dgm:pt modelId="{84D29D63-E4F5-42AE-B2EE-1165C8633CD9}" type="sibTrans" cxnId="{3230E843-2B5A-4488-B241-DFC51A88016D}">
      <dgm:prSet/>
      <dgm:spPr/>
      <dgm:t>
        <a:bodyPr/>
        <a:lstStyle/>
        <a:p>
          <a:endParaRPr lang="sl-SI"/>
        </a:p>
      </dgm:t>
    </dgm:pt>
    <dgm:pt modelId="{961C881A-54D0-400D-BEB1-6E7C0D4F53F4}">
      <dgm:prSet/>
      <dgm:spPr/>
      <dgm:t>
        <a:bodyPr lIns="0" tIns="0" rIns="0"/>
        <a:lstStyle/>
        <a:p>
          <a:endParaRPr lang="sl-SI" sz="600" b="0">
            <a:solidFill>
              <a:srgbClr val="000000"/>
            </a:solidFill>
            <a:latin typeface="Calibri" panose="020F0502020204030204" pitchFamily="34" charset="0"/>
            <a:ea typeface="Calibri" panose="020F0502020204030204" pitchFamily="34" charset="0"/>
            <a:cs typeface="Symbol" panose="05050102010706020507" pitchFamily="18" charset="2"/>
          </a:endParaRPr>
        </a:p>
      </dgm:t>
    </dgm:pt>
    <dgm:pt modelId="{93583F45-E967-4678-903B-BB723CD790CF}" type="parTrans" cxnId="{D733422F-24E0-4E42-A026-2C232F75579C}">
      <dgm:prSet/>
      <dgm:spPr/>
      <dgm:t>
        <a:bodyPr/>
        <a:lstStyle/>
        <a:p>
          <a:endParaRPr lang="sl-SI"/>
        </a:p>
      </dgm:t>
    </dgm:pt>
    <dgm:pt modelId="{89686065-35B0-4C8F-97B9-4E6B24FBB6C2}" type="sibTrans" cxnId="{D733422F-24E0-4E42-A026-2C232F75579C}">
      <dgm:prSet/>
      <dgm:spPr/>
      <dgm:t>
        <a:bodyPr/>
        <a:lstStyle/>
        <a:p>
          <a:endParaRPr lang="sl-SI"/>
        </a:p>
      </dgm:t>
    </dgm:pt>
    <dgm:pt modelId="{0C1E600F-EC97-4936-9D04-F02A27755C94}">
      <dgm:prSet custT="1"/>
      <dgm:spPr/>
      <dgm:t>
        <a:bodyPr/>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pametni telefon s snemalnikom zvoka, </a:t>
          </a:r>
        </a:p>
      </dgm:t>
    </dgm:pt>
    <dgm:pt modelId="{CEAA16DD-C0C5-4F5A-9523-B6D38AC53CD4}" type="parTrans" cxnId="{754E02AE-BA52-43B2-BA41-70CEE82CCBF0}">
      <dgm:prSet/>
      <dgm:spPr/>
      <dgm:t>
        <a:bodyPr/>
        <a:lstStyle/>
        <a:p>
          <a:endParaRPr lang="sl-SI"/>
        </a:p>
      </dgm:t>
    </dgm:pt>
    <dgm:pt modelId="{062CBCCD-E790-43A4-A821-6967E43400C5}" type="sibTrans" cxnId="{754E02AE-BA52-43B2-BA41-70CEE82CCBF0}">
      <dgm:prSet/>
      <dgm:spPr/>
      <dgm:t>
        <a:bodyPr/>
        <a:lstStyle/>
        <a:p>
          <a:endParaRPr lang="sl-SI"/>
        </a:p>
      </dgm:t>
    </dgm:pt>
    <dgm:pt modelId="{B15A7352-EE40-4BFE-B09E-DC8025BAD62E}">
      <dgm:prSet custT="1"/>
      <dgm:spPr/>
      <dgm:t>
        <a:bodyPr/>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daljnogled (ni nujen), </a:t>
          </a:r>
        </a:p>
      </dgm:t>
    </dgm:pt>
    <dgm:pt modelId="{F0B1595D-2F51-4956-9476-5FAC6679FA3A}" type="parTrans" cxnId="{5A1254C3-6117-4AEF-96DB-24BAA98670F0}">
      <dgm:prSet/>
      <dgm:spPr/>
      <dgm:t>
        <a:bodyPr/>
        <a:lstStyle/>
        <a:p>
          <a:endParaRPr lang="sl-SI"/>
        </a:p>
      </dgm:t>
    </dgm:pt>
    <dgm:pt modelId="{BE68E348-4193-4234-A840-F4E1989A6815}" type="sibTrans" cxnId="{5A1254C3-6117-4AEF-96DB-24BAA98670F0}">
      <dgm:prSet/>
      <dgm:spPr/>
      <dgm:t>
        <a:bodyPr/>
        <a:lstStyle/>
        <a:p>
          <a:endParaRPr lang="sl-SI"/>
        </a:p>
      </dgm:t>
    </dgm:pt>
    <dgm:pt modelId="{33ABE69E-B61E-4925-9519-85AD8F6CFF3C}">
      <dgm:prSet custT="1"/>
      <dgm:spPr/>
      <dgm:t>
        <a:bodyPr/>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bel brezčrtni list papirja  (velikost A4),</a:t>
          </a:r>
        </a:p>
      </dgm:t>
    </dgm:pt>
    <dgm:pt modelId="{AE80C163-3931-47DC-B24E-E78F7C344086}" type="parTrans" cxnId="{CD0EB628-2470-4F0F-BC83-16781370CA4C}">
      <dgm:prSet/>
      <dgm:spPr/>
      <dgm:t>
        <a:bodyPr/>
        <a:lstStyle/>
        <a:p>
          <a:endParaRPr lang="sl-SI"/>
        </a:p>
      </dgm:t>
    </dgm:pt>
    <dgm:pt modelId="{FB8389A3-4429-4932-89BE-B2F1216E6F3D}" type="sibTrans" cxnId="{CD0EB628-2470-4F0F-BC83-16781370CA4C}">
      <dgm:prSet/>
      <dgm:spPr/>
      <dgm:t>
        <a:bodyPr/>
        <a:lstStyle/>
        <a:p>
          <a:endParaRPr lang="sl-SI"/>
        </a:p>
      </dgm:t>
    </dgm:pt>
    <dgm:pt modelId="{241AA490-7998-4D59-8DFB-2443D167A660}">
      <dgm:prSet custT="1"/>
      <dgm:spPr/>
      <dgm:t>
        <a:bodyPr lIns="0" tIns="0" rIns="0"/>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pisala.</a:t>
          </a:r>
        </a:p>
      </dgm:t>
    </dgm:pt>
    <dgm:pt modelId="{E8E45537-2B5A-40E6-BC1A-0309E080B9AC}" type="parTrans" cxnId="{8220B29B-11D3-4E9F-8937-956F84B6B080}">
      <dgm:prSet/>
      <dgm:spPr/>
      <dgm:t>
        <a:bodyPr/>
        <a:lstStyle/>
        <a:p>
          <a:endParaRPr lang="sl-SI"/>
        </a:p>
      </dgm:t>
    </dgm:pt>
    <dgm:pt modelId="{F76E8E2E-D8F1-4213-B7E0-2C6BB8113F4B}" type="sibTrans" cxnId="{8220B29B-11D3-4E9F-8937-956F84B6B080}">
      <dgm:prSet/>
      <dgm:spPr/>
      <dgm:t>
        <a:bodyPr/>
        <a:lstStyle/>
        <a:p>
          <a:endParaRPr lang="sl-SI"/>
        </a:p>
      </dgm:t>
    </dgm:pt>
    <dgm:pt modelId="{3B84B582-84F0-4232-A25F-A0402EF9BC8B}">
      <dgm:prSet custT="1"/>
      <dgm:spPr/>
      <dgm:t>
        <a:bodyPr/>
        <a:lstStyle/>
        <a:p>
          <a:r>
            <a:rPr lang="sl-SI" sz="1600" b="0">
              <a:solidFill>
                <a:srgbClr val="000000"/>
              </a:solidFill>
              <a:latin typeface="Calibri" panose="020F0502020204030204" pitchFamily="34" charset="0"/>
              <a:ea typeface="Calibri" panose="020F0502020204030204" pitchFamily="34" charset="0"/>
              <a:cs typeface="Symbol" panose="05050102010706020507" pitchFamily="18" charset="2"/>
            </a:rPr>
            <a:t>pisalo (svinčnik). </a:t>
          </a:r>
        </a:p>
      </dgm:t>
    </dgm:pt>
    <dgm:pt modelId="{EE69907B-AD7E-4B6A-BE26-72779761F0FA}" type="parTrans" cxnId="{AF439E6F-486B-499E-A523-E14CEB3692D4}">
      <dgm:prSet/>
      <dgm:spPr/>
      <dgm:t>
        <a:bodyPr/>
        <a:lstStyle/>
        <a:p>
          <a:endParaRPr lang="sl-SI"/>
        </a:p>
      </dgm:t>
    </dgm:pt>
    <dgm:pt modelId="{6D945507-ADEC-45EA-BCB4-219F6C690ECA}" type="sibTrans" cxnId="{AF439E6F-486B-499E-A523-E14CEB3692D4}">
      <dgm:prSet/>
      <dgm:spPr/>
      <dgm:t>
        <a:bodyPr/>
        <a:lstStyle/>
        <a:p>
          <a:endParaRPr lang="sl-SI"/>
        </a:p>
      </dgm:t>
    </dgm:pt>
    <dgm:pt modelId="{30398A6A-471F-4CE7-95A7-5A10267EDEBC}">
      <dgm:prSet/>
      <dgm:spPr/>
      <dgm:t>
        <a:bodyPr lIns="0" tIns="0" rIns="0" bIns="0"/>
        <a:lstStyle/>
        <a:p>
          <a:endParaRPr lang="sl-SI" sz="600"/>
        </a:p>
      </dgm:t>
    </dgm:pt>
    <dgm:pt modelId="{2506D166-879B-4587-A26F-DD16FC1E637E}" type="sibTrans" cxnId="{C80737F2-D2D0-40DC-BFEC-99A9583B5264}">
      <dgm:prSet/>
      <dgm:spPr/>
      <dgm:t>
        <a:bodyPr/>
        <a:lstStyle/>
        <a:p>
          <a:endParaRPr lang="sl-SI"/>
        </a:p>
      </dgm:t>
    </dgm:pt>
    <dgm:pt modelId="{0EB5783C-1456-4A44-B8E5-AB95CC45A51F}" type="parTrans" cxnId="{C80737F2-D2D0-40DC-BFEC-99A9583B5264}">
      <dgm:prSet/>
      <dgm:spPr/>
      <dgm:t>
        <a:bodyPr/>
        <a:lstStyle/>
        <a:p>
          <a:endParaRPr lang="sl-SI"/>
        </a:p>
      </dgm:t>
    </dgm:pt>
    <dgm:pt modelId="{E47BCF7D-BBD5-42B4-991E-3F56068B067E}">
      <dgm:prSet custT="1"/>
      <dgm:spPr/>
      <dgm:t>
        <a:bodyPr lIns="0" tIns="0" rIns="0" bIns="0"/>
        <a:lstStyle/>
        <a:p>
          <a:r>
            <a:rPr lang="sl-SI" sz="1600">
              <a:latin typeface="Calibri" panose="020F0502020204030204" pitchFamily="34" charset="0"/>
            </a:rPr>
            <a:t>skica (narejena pri 3. nalogi). </a:t>
          </a:r>
        </a:p>
      </dgm:t>
    </dgm:pt>
    <dgm:pt modelId="{28A6FB0B-6217-4159-A2E3-890BB9391757}" type="sibTrans" cxnId="{0D0946ED-50BB-497D-8B36-6805C840C9CF}">
      <dgm:prSet/>
      <dgm:spPr/>
      <dgm:t>
        <a:bodyPr/>
        <a:lstStyle/>
        <a:p>
          <a:endParaRPr lang="sl-SI"/>
        </a:p>
      </dgm:t>
    </dgm:pt>
    <dgm:pt modelId="{81944E25-5011-40CD-AF39-6FA5B54D4F07}" type="parTrans" cxnId="{0D0946ED-50BB-497D-8B36-6805C840C9CF}">
      <dgm:prSet/>
      <dgm:spPr/>
      <dgm:t>
        <a:bodyPr/>
        <a:lstStyle/>
        <a:p>
          <a:endParaRPr lang="sl-SI"/>
        </a:p>
      </dgm:t>
    </dgm:pt>
    <dgm:pt modelId="{B70833E3-1E94-4FE3-985E-C05B33ACB05E}">
      <dgm:prSet custT="1"/>
      <dgm:spPr/>
      <dgm:t>
        <a:bodyPr lIns="0" tIns="0" rIns="0" bIns="0"/>
        <a:lstStyle/>
        <a:p>
          <a:r>
            <a:rPr lang="sl-SI" sz="1600">
              <a:latin typeface="Calibri" panose="020F0502020204030204" pitchFamily="34" charset="0"/>
            </a:rPr>
            <a:t>pisala,</a:t>
          </a:r>
        </a:p>
      </dgm:t>
    </dgm:pt>
    <dgm:pt modelId="{F677ED55-C07B-48EF-A266-79A33A84D424}" type="sibTrans" cxnId="{FD1C534B-4E4D-4949-933C-AA6BC37EAD68}">
      <dgm:prSet/>
      <dgm:spPr/>
      <dgm:t>
        <a:bodyPr/>
        <a:lstStyle/>
        <a:p>
          <a:endParaRPr lang="sl-SI"/>
        </a:p>
      </dgm:t>
    </dgm:pt>
    <dgm:pt modelId="{4BFCFE0A-3608-45DB-ADC0-0523BAE0DC12}" type="parTrans" cxnId="{FD1C534B-4E4D-4949-933C-AA6BC37EAD68}">
      <dgm:prSet/>
      <dgm:spPr/>
      <dgm:t>
        <a:bodyPr/>
        <a:lstStyle/>
        <a:p>
          <a:endParaRPr lang="sl-SI"/>
        </a:p>
      </dgm:t>
    </dgm:pt>
    <dgm:pt modelId="{8A1D9111-44AF-45CA-AF17-AD7E3C1EDA4E}">
      <dgm:prSet custT="1"/>
      <dgm:spPr/>
      <dgm:t>
        <a:bodyPr lIns="0" tIns="0" rIns="0" bIns="0"/>
        <a:lstStyle/>
        <a:p>
          <a:r>
            <a:rPr lang="sl-SI" sz="1600">
              <a:latin typeface="Calibri" panose="020F0502020204030204" pitchFamily="34" charset="0"/>
            </a:rPr>
            <a:t>računalnik,</a:t>
          </a:r>
        </a:p>
      </dgm:t>
    </dgm:pt>
    <dgm:pt modelId="{4E84056F-7767-48F1-A2DF-017ED8E54AED}" type="sibTrans" cxnId="{0CA23F64-1EAE-45F9-8F7D-5289A2F1E145}">
      <dgm:prSet/>
      <dgm:spPr/>
      <dgm:t>
        <a:bodyPr/>
        <a:lstStyle/>
        <a:p>
          <a:endParaRPr lang="sl-SI"/>
        </a:p>
      </dgm:t>
    </dgm:pt>
    <dgm:pt modelId="{FE68DA53-5E8E-4160-B9C8-F384935E0134}" type="parTrans" cxnId="{0CA23F64-1EAE-45F9-8F7D-5289A2F1E145}">
      <dgm:prSet/>
      <dgm:spPr/>
      <dgm:t>
        <a:bodyPr/>
        <a:lstStyle/>
        <a:p>
          <a:endParaRPr lang="sl-SI"/>
        </a:p>
      </dgm:t>
    </dgm:pt>
    <dgm:pt modelId="{7B42FA6F-6640-4027-9D31-E9762AB51F67}">
      <dgm:prSet custT="1"/>
      <dgm:spPr/>
      <dgm:t>
        <a:bodyPr lIns="0" tIns="0" rIns="0" bIns="0"/>
        <a:lstStyle/>
        <a:p>
          <a:r>
            <a:rPr lang="sl-SI" sz="1600">
              <a:latin typeface="Calibri" panose="020F0502020204030204" pitchFamily="34" charset="0"/>
            </a:rPr>
            <a:t>Zvezek za naravoslovje ali biologijo,</a:t>
          </a:r>
        </a:p>
      </dgm:t>
    </dgm:pt>
    <dgm:pt modelId="{3EB6368F-BA82-4654-928B-809A21975ADD}" type="sibTrans" cxnId="{F05C7F57-B990-4F5F-B5DB-B115A1822E27}">
      <dgm:prSet/>
      <dgm:spPr/>
      <dgm:t>
        <a:bodyPr/>
        <a:lstStyle/>
        <a:p>
          <a:endParaRPr lang="sl-SI"/>
        </a:p>
      </dgm:t>
    </dgm:pt>
    <dgm:pt modelId="{3D3366D0-0F4A-4AA3-9EF3-8CA59B7C1667}" type="parTrans" cxnId="{F05C7F57-B990-4F5F-B5DB-B115A1822E27}">
      <dgm:prSet/>
      <dgm:spPr/>
      <dgm:t>
        <a:bodyPr/>
        <a:lstStyle/>
        <a:p>
          <a:endParaRPr lang="sl-SI"/>
        </a:p>
      </dgm:t>
    </dgm:pt>
    <dgm:pt modelId="{F782A391-B386-4938-8285-B1D95EDDEAAF}">
      <dgm:prSet phldrT="[besedilo]" custT="1"/>
      <dgm:spPr/>
      <dgm:t>
        <a:bodyPr lIns="0" tIns="0" rIns="0" bIns="0"/>
        <a:lstStyle/>
        <a:p>
          <a:r>
            <a:rPr lang="sl-SI" sz="1600">
              <a:latin typeface="Calibri" panose="020F0502020204030204" pitchFamily="34" charset="0"/>
            </a:rPr>
            <a:t>aplikacija za urejanje zvokov (naložiš tekom naloge).</a:t>
          </a:r>
        </a:p>
      </dgm:t>
    </dgm:pt>
    <dgm:pt modelId="{A6246C00-9C30-4E67-ACA4-313DD71D1A2F}" type="parTrans" cxnId="{8E7860ED-49DB-449E-A4F8-F5B28964FEA5}">
      <dgm:prSet/>
      <dgm:spPr/>
      <dgm:t>
        <a:bodyPr/>
        <a:lstStyle/>
        <a:p>
          <a:endParaRPr lang="sl-SI"/>
        </a:p>
      </dgm:t>
    </dgm:pt>
    <dgm:pt modelId="{DA7D4B1A-E3C9-494A-BA2B-27D131271946}" type="sibTrans" cxnId="{8E7860ED-49DB-449E-A4F8-F5B28964FEA5}">
      <dgm:prSet/>
      <dgm:spPr/>
      <dgm:t>
        <a:bodyPr/>
        <a:lstStyle/>
        <a:p>
          <a:endParaRPr lang="sl-SI"/>
        </a:p>
      </dgm:t>
    </dgm:pt>
    <dgm:pt modelId="{77A01170-5107-4635-9278-ED9281ABF8E2}" type="pres">
      <dgm:prSet presAssocID="{11E36DFF-5629-42E4-9E7C-22F005006ED0}" presName="Name0" presStyleCnt="0">
        <dgm:presLayoutVars>
          <dgm:dir/>
          <dgm:animLvl val="lvl"/>
          <dgm:resizeHandles val="exact"/>
        </dgm:presLayoutVars>
      </dgm:prSet>
      <dgm:spPr/>
      <dgm:t>
        <a:bodyPr/>
        <a:lstStyle/>
        <a:p>
          <a:endParaRPr lang="sl-SI"/>
        </a:p>
      </dgm:t>
    </dgm:pt>
    <dgm:pt modelId="{1D0EAE74-78CB-4E87-AA06-043D0DB8C08C}" type="pres">
      <dgm:prSet presAssocID="{11E36DFF-5629-42E4-9E7C-22F005006ED0}" presName="tSp" presStyleCnt="0"/>
      <dgm:spPr/>
    </dgm:pt>
    <dgm:pt modelId="{D5A939C6-F6F4-47FD-8AD0-B9308ED76976}" type="pres">
      <dgm:prSet presAssocID="{11E36DFF-5629-42E4-9E7C-22F005006ED0}" presName="bSp" presStyleCnt="0"/>
      <dgm:spPr/>
    </dgm:pt>
    <dgm:pt modelId="{C8454BD4-3674-48F0-BC32-8FC7CE44A7AF}" type="pres">
      <dgm:prSet presAssocID="{11E36DFF-5629-42E4-9E7C-22F005006ED0}" presName="process" presStyleCnt="0"/>
      <dgm:spPr/>
    </dgm:pt>
    <dgm:pt modelId="{C8C3B9E8-4E42-4A32-BC32-5A6265F5E6C2}" type="pres">
      <dgm:prSet presAssocID="{EE70D55F-3399-4466-A5B1-0085F559E039}" presName="composite1" presStyleCnt="0"/>
      <dgm:spPr/>
    </dgm:pt>
    <dgm:pt modelId="{8BC508F9-C5C3-4EA8-A507-57ECAEE2B114}" type="pres">
      <dgm:prSet presAssocID="{EE70D55F-3399-4466-A5B1-0085F559E039}" presName="dummyNode1" presStyleLbl="node1" presStyleIdx="0" presStyleCnt="5"/>
      <dgm:spPr/>
    </dgm:pt>
    <dgm:pt modelId="{06A0AC46-DCFD-46F3-9E11-9719D73C5AFE}" type="pres">
      <dgm:prSet presAssocID="{EE70D55F-3399-4466-A5B1-0085F559E039}" presName="childNode1" presStyleLbl="bgAcc1" presStyleIdx="0" presStyleCnt="5" custScaleX="112990" custScaleY="111631" custLinFactNeighborX="-2782" custLinFactNeighborY="-1151">
        <dgm:presLayoutVars>
          <dgm:bulletEnabled val="1"/>
        </dgm:presLayoutVars>
      </dgm:prSet>
      <dgm:spPr/>
      <dgm:t>
        <a:bodyPr/>
        <a:lstStyle/>
        <a:p>
          <a:endParaRPr lang="sl-SI"/>
        </a:p>
      </dgm:t>
    </dgm:pt>
    <dgm:pt modelId="{22F03479-EEAE-4669-B9E4-C589EF72DB83}" type="pres">
      <dgm:prSet presAssocID="{EE70D55F-3399-4466-A5B1-0085F559E039}" presName="childNode1tx" presStyleLbl="bgAcc1" presStyleIdx="0" presStyleCnt="5">
        <dgm:presLayoutVars>
          <dgm:bulletEnabled val="1"/>
        </dgm:presLayoutVars>
      </dgm:prSet>
      <dgm:spPr/>
      <dgm:t>
        <a:bodyPr/>
        <a:lstStyle/>
        <a:p>
          <a:endParaRPr lang="sl-SI"/>
        </a:p>
      </dgm:t>
    </dgm:pt>
    <dgm:pt modelId="{B2D73351-E86F-4C79-BBF6-5D45253436AA}" type="pres">
      <dgm:prSet presAssocID="{EE70D55F-3399-4466-A5B1-0085F559E039}" presName="parentNode1" presStyleLbl="node1" presStyleIdx="0" presStyleCnt="5" custLinFactNeighborX="-20138" custLinFactNeighborY="13255">
        <dgm:presLayoutVars>
          <dgm:chMax val="1"/>
          <dgm:bulletEnabled val="1"/>
        </dgm:presLayoutVars>
      </dgm:prSet>
      <dgm:spPr/>
      <dgm:t>
        <a:bodyPr/>
        <a:lstStyle/>
        <a:p>
          <a:endParaRPr lang="sl-SI"/>
        </a:p>
      </dgm:t>
    </dgm:pt>
    <dgm:pt modelId="{82951CD8-5BA8-4329-927F-F267F5BFA858}" type="pres">
      <dgm:prSet presAssocID="{EE70D55F-3399-4466-A5B1-0085F559E039}" presName="connSite1" presStyleCnt="0"/>
      <dgm:spPr/>
    </dgm:pt>
    <dgm:pt modelId="{4E50B284-F7FD-40D7-B1C6-1C84CBF491A8}" type="pres">
      <dgm:prSet presAssocID="{C031108D-C08F-4E24-BF0C-B8E6A5903BAC}" presName="Name9" presStyleLbl="sibTrans2D1" presStyleIdx="0" presStyleCnt="4" custAng="546775" custScaleX="97822" custLinFactNeighborX="13672" custLinFactNeighborY="5798"/>
      <dgm:spPr/>
      <dgm:t>
        <a:bodyPr/>
        <a:lstStyle/>
        <a:p>
          <a:endParaRPr lang="sl-SI"/>
        </a:p>
      </dgm:t>
    </dgm:pt>
    <dgm:pt modelId="{2B123CDD-EE3E-4C9C-972D-269F9EFFA964}" type="pres">
      <dgm:prSet presAssocID="{611312BB-DF22-434B-9FF6-643D495F9485}" presName="composite2" presStyleCnt="0"/>
      <dgm:spPr/>
    </dgm:pt>
    <dgm:pt modelId="{62D8E57E-F580-4A24-AFC2-A541B8C902FA}" type="pres">
      <dgm:prSet presAssocID="{611312BB-DF22-434B-9FF6-643D495F9485}" presName="dummyNode2" presStyleLbl="node1" presStyleIdx="0" presStyleCnt="5"/>
      <dgm:spPr/>
    </dgm:pt>
    <dgm:pt modelId="{CB6DBA3F-28AA-4A2A-89B4-60631DFB016C}" type="pres">
      <dgm:prSet presAssocID="{611312BB-DF22-434B-9FF6-643D495F9485}" presName="childNode2" presStyleLbl="bgAcc1" presStyleIdx="1" presStyleCnt="5" custScaleX="121431" custScaleY="177566" custLinFactNeighborX="-13801" custLinFactNeighborY="-17805">
        <dgm:presLayoutVars>
          <dgm:bulletEnabled val="1"/>
        </dgm:presLayoutVars>
      </dgm:prSet>
      <dgm:spPr/>
      <dgm:t>
        <a:bodyPr/>
        <a:lstStyle/>
        <a:p>
          <a:endParaRPr lang="sl-SI"/>
        </a:p>
      </dgm:t>
    </dgm:pt>
    <dgm:pt modelId="{262E848B-1DA9-4BDA-AA95-AB96C1B03844}" type="pres">
      <dgm:prSet presAssocID="{611312BB-DF22-434B-9FF6-643D495F9485}" presName="childNode2tx" presStyleLbl="bgAcc1" presStyleIdx="1" presStyleCnt="5">
        <dgm:presLayoutVars>
          <dgm:bulletEnabled val="1"/>
        </dgm:presLayoutVars>
      </dgm:prSet>
      <dgm:spPr/>
      <dgm:t>
        <a:bodyPr/>
        <a:lstStyle/>
        <a:p>
          <a:endParaRPr lang="sl-SI"/>
        </a:p>
      </dgm:t>
    </dgm:pt>
    <dgm:pt modelId="{FB9533A1-0ECE-4477-B831-AFAC48B35561}" type="pres">
      <dgm:prSet presAssocID="{611312BB-DF22-434B-9FF6-643D495F9485}" presName="parentNode2" presStyleLbl="node1" presStyleIdx="1" presStyleCnt="5" custLinFactY="-15862" custLinFactNeighborX="-37091" custLinFactNeighborY="-100000">
        <dgm:presLayoutVars>
          <dgm:chMax val="0"/>
          <dgm:bulletEnabled val="1"/>
        </dgm:presLayoutVars>
      </dgm:prSet>
      <dgm:spPr/>
      <dgm:t>
        <a:bodyPr/>
        <a:lstStyle/>
        <a:p>
          <a:endParaRPr lang="sl-SI"/>
        </a:p>
      </dgm:t>
    </dgm:pt>
    <dgm:pt modelId="{06A07FF8-D319-4C79-AA75-1164CEA7CE86}" type="pres">
      <dgm:prSet presAssocID="{611312BB-DF22-434B-9FF6-643D495F9485}" presName="connSite2" presStyleCnt="0"/>
      <dgm:spPr/>
    </dgm:pt>
    <dgm:pt modelId="{7CDF2E22-39FC-41EA-A74F-D691BD1ACD7A}" type="pres">
      <dgm:prSet presAssocID="{1A2E8F32-C272-45FE-A450-ADED072AFC53}" presName="Name18" presStyleLbl="sibTrans2D1" presStyleIdx="1" presStyleCnt="4" custAng="20155516" custScaleX="90461" custScaleY="92321" custLinFactNeighborX="-2718" custLinFactNeighborY="-9953"/>
      <dgm:spPr/>
      <dgm:t>
        <a:bodyPr/>
        <a:lstStyle/>
        <a:p>
          <a:endParaRPr lang="sl-SI"/>
        </a:p>
      </dgm:t>
    </dgm:pt>
    <dgm:pt modelId="{2E208320-4040-4A6A-9927-10C87F674A1D}" type="pres">
      <dgm:prSet presAssocID="{4CEAD074-1247-4BF1-ADA3-5CDC7BACC830}" presName="composite1" presStyleCnt="0"/>
      <dgm:spPr/>
    </dgm:pt>
    <dgm:pt modelId="{2E68E324-7B0A-4E89-847F-9A6E9EF98AEC}" type="pres">
      <dgm:prSet presAssocID="{4CEAD074-1247-4BF1-ADA3-5CDC7BACC830}" presName="dummyNode1" presStyleLbl="node1" presStyleIdx="1" presStyleCnt="5"/>
      <dgm:spPr/>
    </dgm:pt>
    <dgm:pt modelId="{ED039AC7-F9C4-435C-939B-3079BBA0059D}" type="pres">
      <dgm:prSet presAssocID="{4CEAD074-1247-4BF1-ADA3-5CDC7BACC830}" presName="childNode1" presStyleLbl="bgAcc1" presStyleIdx="2" presStyleCnt="5" custScaleX="214846" custScaleY="274941" custLinFactNeighborX="-24083" custLinFactNeighborY="27010">
        <dgm:presLayoutVars>
          <dgm:bulletEnabled val="1"/>
        </dgm:presLayoutVars>
      </dgm:prSet>
      <dgm:spPr/>
      <dgm:t>
        <a:bodyPr/>
        <a:lstStyle/>
        <a:p>
          <a:endParaRPr lang="sl-SI"/>
        </a:p>
      </dgm:t>
    </dgm:pt>
    <dgm:pt modelId="{186ABE2E-E3DE-4F18-8DCD-0B50AADA29A6}" type="pres">
      <dgm:prSet presAssocID="{4CEAD074-1247-4BF1-ADA3-5CDC7BACC830}" presName="childNode1tx" presStyleLbl="bgAcc1" presStyleIdx="2" presStyleCnt="5">
        <dgm:presLayoutVars>
          <dgm:bulletEnabled val="1"/>
        </dgm:presLayoutVars>
      </dgm:prSet>
      <dgm:spPr/>
      <dgm:t>
        <a:bodyPr/>
        <a:lstStyle/>
        <a:p>
          <a:endParaRPr lang="sl-SI"/>
        </a:p>
      </dgm:t>
    </dgm:pt>
    <dgm:pt modelId="{120C951B-D912-4E6B-BF45-FEDD31039214}" type="pres">
      <dgm:prSet presAssocID="{4CEAD074-1247-4BF1-ADA3-5CDC7BACC830}" presName="parentNode1" presStyleLbl="node1" presStyleIdx="2" presStyleCnt="5" custLinFactY="100000" custLinFactNeighborX="-74729" custLinFactNeighborY="131189">
        <dgm:presLayoutVars>
          <dgm:chMax val="1"/>
          <dgm:bulletEnabled val="1"/>
        </dgm:presLayoutVars>
      </dgm:prSet>
      <dgm:spPr/>
      <dgm:t>
        <a:bodyPr/>
        <a:lstStyle/>
        <a:p>
          <a:endParaRPr lang="sl-SI"/>
        </a:p>
      </dgm:t>
    </dgm:pt>
    <dgm:pt modelId="{3A82F9CE-ED73-4E4B-8F06-E2AB278DEAA1}" type="pres">
      <dgm:prSet presAssocID="{4CEAD074-1247-4BF1-ADA3-5CDC7BACC830}" presName="connSite1" presStyleCnt="0"/>
      <dgm:spPr/>
    </dgm:pt>
    <dgm:pt modelId="{B73BDE34-E389-45F6-939A-B7AE3EF20AA3}" type="pres">
      <dgm:prSet presAssocID="{5FD1DA39-E70F-4A1C-93E2-3AD138DDA26C}" presName="Name9" presStyleLbl="sibTrans2D1" presStyleIdx="2" presStyleCnt="4" custAng="1353043" custScaleX="102104" custLinFactNeighborX="12423" custLinFactNeighborY="11133"/>
      <dgm:spPr/>
      <dgm:t>
        <a:bodyPr/>
        <a:lstStyle/>
        <a:p>
          <a:endParaRPr lang="sl-SI"/>
        </a:p>
      </dgm:t>
    </dgm:pt>
    <dgm:pt modelId="{A2881F08-AE2F-4D82-BBE9-6482DF8139F5}" type="pres">
      <dgm:prSet presAssocID="{10B0DF11-4018-4F7A-9B6F-8A60D588FB54}" presName="composite2" presStyleCnt="0"/>
      <dgm:spPr/>
    </dgm:pt>
    <dgm:pt modelId="{AFB975DB-20D7-4FE6-B677-F1656C4D724B}" type="pres">
      <dgm:prSet presAssocID="{10B0DF11-4018-4F7A-9B6F-8A60D588FB54}" presName="dummyNode2" presStyleLbl="node1" presStyleIdx="2" presStyleCnt="5"/>
      <dgm:spPr/>
    </dgm:pt>
    <dgm:pt modelId="{24453D0A-1124-4502-A1B8-171949234A72}" type="pres">
      <dgm:prSet presAssocID="{10B0DF11-4018-4F7A-9B6F-8A60D588FB54}" presName="childNode2" presStyleLbl="bgAcc1" presStyleIdx="3" presStyleCnt="5" custScaleX="124000" custScaleY="300445" custLinFactNeighborX="-24494" custLinFactNeighborY="2721">
        <dgm:presLayoutVars>
          <dgm:bulletEnabled val="1"/>
        </dgm:presLayoutVars>
      </dgm:prSet>
      <dgm:spPr/>
      <dgm:t>
        <a:bodyPr/>
        <a:lstStyle/>
        <a:p>
          <a:endParaRPr lang="sl-SI"/>
        </a:p>
      </dgm:t>
    </dgm:pt>
    <dgm:pt modelId="{02040518-947B-4CFE-A6C3-EC95F2A50D24}" type="pres">
      <dgm:prSet presAssocID="{10B0DF11-4018-4F7A-9B6F-8A60D588FB54}" presName="childNode2tx" presStyleLbl="bgAcc1" presStyleIdx="3" presStyleCnt="5">
        <dgm:presLayoutVars>
          <dgm:bulletEnabled val="1"/>
        </dgm:presLayoutVars>
      </dgm:prSet>
      <dgm:spPr/>
      <dgm:t>
        <a:bodyPr/>
        <a:lstStyle/>
        <a:p>
          <a:endParaRPr lang="sl-SI"/>
        </a:p>
      </dgm:t>
    </dgm:pt>
    <dgm:pt modelId="{1C8492E2-CFB1-4A8C-9EC0-F1016D61E448}" type="pres">
      <dgm:prSet presAssocID="{10B0DF11-4018-4F7A-9B6F-8A60D588FB54}" presName="parentNode2" presStyleLbl="node1" presStyleIdx="3" presStyleCnt="5" custLinFactY="-97604" custLinFactNeighborX="-59541" custLinFactNeighborY="-100000">
        <dgm:presLayoutVars>
          <dgm:chMax val="0"/>
          <dgm:bulletEnabled val="1"/>
        </dgm:presLayoutVars>
      </dgm:prSet>
      <dgm:spPr/>
      <dgm:t>
        <a:bodyPr/>
        <a:lstStyle/>
        <a:p>
          <a:endParaRPr lang="sl-SI"/>
        </a:p>
      </dgm:t>
    </dgm:pt>
    <dgm:pt modelId="{ED05C9B6-8FCA-46A7-9E0D-9EFAEC3C453B}" type="pres">
      <dgm:prSet presAssocID="{10B0DF11-4018-4F7A-9B6F-8A60D588FB54}" presName="connSite2" presStyleCnt="0"/>
      <dgm:spPr/>
    </dgm:pt>
    <dgm:pt modelId="{D4CD824A-9E43-4D6F-B86A-6D3DBF2CAE15}" type="pres">
      <dgm:prSet presAssocID="{29F8D478-E7D6-4044-8C92-792F46BBF01D}" presName="Name18" presStyleLbl="sibTrans2D1" presStyleIdx="3" presStyleCnt="4" custAng="20354239" custLinFactNeighborX="6466" custLinFactNeighborY="-8915"/>
      <dgm:spPr/>
      <dgm:t>
        <a:bodyPr/>
        <a:lstStyle/>
        <a:p>
          <a:endParaRPr lang="sl-SI"/>
        </a:p>
      </dgm:t>
    </dgm:pt>
    <dgm:pt modelId="{083247B9-87CD-47FD-9B6F-23A55D3413B5}" type="pres">
      <dgm:prSet presAssocID="{68CA9335-EB64-44AC-8285-8DC33F10AAC0}" presName="composite1" presStyleCnt="0"/>
      <dgm:spPr/>
    </dgm:pt>
    <dgm:pt modelId="{E1C7E644-1828-44C0-A568-AC5B05E6E377}" type="pres">
      <dgm:prSet presAssocID="{68CA9335-EB64-44AC-8285-8DC33F10AAC0}" presName="dummyNode1" presStyleLbl="node1" presStyleIdx="3" presStyleCnt="5"/>
      <dgm:spPr/>
    </dgm:pt>
    <dgm:pt modelId="{0651D012-E5BA-4C39-93F3-6E9874CEAA45}" type="pres">
      <dgm:prSet presAssocID="{68CA9335-EB64-44AC-8285-8DC33F10AAC0}" presName="childNode1" presStyleLbl="bgAcc1" presStyleIdx="4" presStyleCnt="5" custScaleX="147772" custScaleY="256449" custLinFactNeighborX="-29529" custLinFactNeighborY="38093">
        <dgm:presLayoutVars>
          <dgm:bulletEnabled val="1"/>
        </dgm:presLayoutVars>
      </dgm:prSet>
      <dgm:spPr/>
      <dgm:t>
        <a:bodyPr/>
        <a:lstStyle/>
        <a:p>
          <a:endParaRPr lang="sl-SI"/>
        </a:p>
      </dgm:t>
    </dgm:pt>
    <dgm:pt modelId="{A557C278-55EB-405A-89D4-1231BDA34DCC}" type="pres">
      <dgm:prSet presAssocID="{68CA9335-EB64-44AC-8285-8DC33F10AAC0}" presName="childNode1tx" presStyleLbl="bgAcc1" presStyleIdx="4" presStyleCnt="5">
        <dgm:presLayoutVars>
          <dgm:bulletEnabled val="1"/>
        </dgm:presLayoutVars>
      </dgm:prSet>
      <dgm:spPr/>
      <dgm:t>
        <a:bodyPr/>
        <a:lstStyle/>
        <a:p>
          <a:endParaRPr lang="sl-SI"/>
        </a:p>
      </dgm:t>
    </dgm:pt>
    <dgm:pt modelId="{47671D71-F7C5-4761-A436-68109105DAE3}" type="pres">
      <dgm:prSet presAssocID="{68CA9335-EB64-44AC-8285-8DC33F10AAC0}" presName="parentNode1" presStyleLbl="node1" presStyleIdx="4" presStyleCnt="5" custLinFactY="100000" custLinFactNeighborX="-45080" custLinFactNeighborY="169226">
        <dgm:presLayoutVars>
          <dgm:chMax val="1"/>
          <dgm:bulletEnabled val="1"/>
        </dgm:presLayoutVars>
      </dgm:prSet>
      <dgm:spPr/>
      <dgm:t>
        <a:bodyPr/>
        <a:lstStyle/>
        <a:p>
          <a:endParaRPr lang="sl-SI"/>
        </a:p>
      </dgm:t>
    </dgm:pt>
    <dgm:pt modelId="{29FA5F0D-94CB-4889-A26D-9DD57F5D1DD9}" type="pres">
      <dgm:prSet presAssocID="{68CA9335-EB64-44AC-8285-8DC33F10AAC0}" presName="connSite1" presStyleCnt="0"/>
      <dgm:spPr/>
    </dgm:pt>
  </dgm:ptLst>
  <dgm:cxnLst>
    <dgm:cxn modelId="{DD0DED1C-A120-4925-966F-01F31F99FB75}" type="presOf" srcId="{0C1E600F-EC97-4936-9D04-F02A27755C94}" destId="{186ABE2E-E3DE-4F18-8DCD-0B50AADA29A6}" srcOrd="1" destOrd="1" presId="urn:microsoft.com/office/officeart/2005/8/layout/hProcess4"/>
    <dgm:cxn modelId="{FD1C534B-4E4D-4949-933C-AA6BC37EAD68}" srcId="{10B0DF11-4018-4F7A-9B6F-8A60D588FB54}" destId="{B70833E3-1E94-4FE3-985E-C05B33ACB05E}" srcOrd="2" destOrd="0" parTransId="{4BFCFE0A-3608-45DB-ADC0-0523BAE0DC12}" sibTransId="{F677ED55-C07B-48EF-A266-79A33A84D424}"/>
    <dgm:cxn modelId="{32304EF1-5B32-46AF-8FCA-850BD4C9724F}" type="presOf" srcId="{65053B48-7293-4A50-8F5B-3DF0DB1531B2}" destId="{CB6DBA3F-28AA-4A2A-89B4-60631DFB016C}" srcOrd="0" destOrd="1" presId="urn:microsoft.com/office/officeart/2005/8/layout/hProcess4"/>
    <dgm:cxn modelId="{754E02AE-BA52-43B2-BA41-70CEE82CCBF0}" srcId="{4CEAD074-1247-4BF1-ADA3-5CDC7BACC830}" destId="{0C1E600F-EC97-4936-9D04-F02A27755C94}" srcOrd="1" destOrd="0" parTransId="{CEAA16DD-C0C5-4F5A-9523-B6D38AC53CD4}" sibTransId="{062CBCCD-E790-43A4-A821-6967E43400C5}"/>
    <dgm:cxn modelId="{1A6C98F2-828D-46E0-9017-D7ADC2B921DC}" type="presOf" srcId="{B70833E3-1E94-4FE3-985E-C05B33ACB05E}" destId="{24453D0A-1124-4502-A1B8-171949234A72}" srcOrd="0" destOrd="2" presId="urn:microsoft.com/office/officeart/2005/8/layout/hProcess4"/>
    <dgm:cxn modelId="{DCDF2396-D371-4A95-8AD8-2A99A3A284DD}" type="presOf" srcId="{EE70D55F-3399-4466-A5B1-0085F559E039}" destId="{B2D73351-E86F-4C79-BBF6-5D45253436AA}" srcOrd="0" destOrd="0" presId="urn:microsoft.com/office/officeart/2005/8/layout/hProcess4"/>
    <dgm:cxn modelId="{58D39F5C-2CE4-4B5A-8370-DB9E9602645D}" type="presOf" srcId="{68CA9335-EB64-44AC-8285-8DC33F10AAC0}" destId="{47671D71-F7C5-4761-A436-68109105DAE3}" srcOrd="0" destOrd="0" presId="urn:microsoft.com/office/officeart/2005/8/layout/hProcess4"/>
    <dgm:cxn modelId="{C80737F2-D2D0-40DC-BFEC-99A9583B5264}" srcId="{10B0DF11-4018-4F7A-9B6F-8A60D588FB54}" destId="{30398A6A-471F-4CE7-95A7-5A10267EDEBC}" srcOrd="4" destOrd="0" parTransId="{0EB5783C-1456-4A44-B8E5-AB95CC45A51F}" sibTransId="{2506D166-879B-4587-A26F-DD16FC1E637E}"/>
    <dgm:cxn modelId="{04B6B2B0-687B-43D4-97E9-666001F98C8B}" srcId="{68CA9335-EB64-44AC-8285-8DC33F10AAC0}" destId="{F3D0D37C-A75E-4002-B95A-02E40829D059}" srcOrd="0" destOrd="0" parTransId="{FA84A94D-D209-4388-97DD-B250B4F6208E}" sibTransId="{9D7CD56B-4C2D-41F7-BAB4-58F71E06A2BD}"/>
    <dgm:cxn modelId="{0CA23F64-1EAE-45F9-8F7D-5289A2F1E145}" srcId="{10B0DF11-4018-4F7A-9B6F-8A60D588FB54}" destId="{8A1D9111-44AF-45CA-AF17-AD7E3C1EDA4E}" srcOrd="1" destOrd="0" parTransId="{FE68DA53-5E8E-4160-B9C8-F384935E0134}" sibTransId="{4E84056F-7767-48F1-A2DF-017ED8E54AED}"/>
    <dgm:cxn modelId="{D00DEB0D-A87F-443D-805A-3D2F5E031ECF}" type="presOf" srcId="{F782A391-B386-4938-8285-B1D95EDDEAAF}" destId="{A557C278-55EB-405A-89D4-1231BDA34DCC}" srcOrd="1" destOrd="1" presId="urn:microsoft.com/office/officeart/2005/8/layout/hProcess4"/>
    <dgm:cxn modelId="{C994A505-3083-4EB7-AF42-E1760C2B5AA9}" type="presOf" srcId="{961C881A-54D0-400D-BEB1-6E7C0D4F53F4}" destId="{262E848B-1DA9-4BDA-AA95-AB96C1B03844}" srcOrd="1" destOrd="3" presId="urn:microsoft.com/office/officeart/2005/8/layout/hProcess4"/>
    <dgm:cxn modelId="{A7910444-5CA6-4463-A5A5-35FAD7823AE4}" type="presOf" srcId="{D7DDC914-353B-4186-9AC1-5574CDA63769}" destId="{06A0AC46-DCFD-46F3-9E11-9719D73C5AFE}" srcOrd="0" destOrd="0" presId="urn:microsoft.com/office/officeart/2005/8/layout/hProcess4"/>
    <dgm:cxn modelId="{B48EB363-6BD1-4815-AB60-840D17AB248E}" type="presOf" srcId="{8A1D9111-44AF-45CA-AF17-AD7E3C1EDA4E}" destId="{02040518-947B-4CFE-A6C3-EC95F2A50D24}" srcOrd="1" destOrd="1" presId="urn:microsoft.com/office/officeart/2005/8/layout/hProcess4"/>
    <dgm:cxn modelId="{65F368A6-B7DE-42C4-BA42-C99DED5F282B}" type="presOf" srcId="{241AA490-7998-4D59-8DFB-2443D167A660}" destId="{262E848B-1DA9-4BDA-AA95-AB96C1B03844}" srcOrd="1" destOrd="2" presId="urn:microsoft.com/office/officeart/2005/8/layout/hProcess4"/>
    <dgm:cxn modelId="{88972F3C-B8BB-4956-A25B-467DCF33976E}" srcId="{11E36DFF-5629-42E4-9E7C-22F005006ED0}" destId="{68CA9335-EB64-44AC-8285-8DC33F10AAC0}" srcOrd="4" destOrd="0" parTransId="{32408FEA-3285-4E22-BA41-FDB22953E63B}" sibTransId="{6F712D31-7B80-4FAE-9B61-93076353BEE3}"/>
    <dgm:cxn modelId="{E2A40F7B-0394-4B05-92B9-EAC313EF993C}" type="presOf" srcId="{F3D0D37C-A75E-4002-B95A-02E40829D059}" destId="{A557C278-55EB-405A-89D4-1231BDA34DCC}" srcOrd="1" destOrd="0" presId="urn:microsoft.com/office/officeart/2005/8/layout/hProcess4"/>
    <dgm:cxn modelId="{27E1E0F8-64D3-491A-A238-E79F0ECEFD3F}" type="presOf" srcId="{30398A6A-471F-4CE7-95A7-5A10267EDEBC}" destId="{02040518-947B-4CFE-A6C3-EC95F2A50D24}" srcOrd="1" destOrd="4" presId="urn:microsoft.com/office/officeart/2005/8/layout/hProcess4"/>
    <dgm:cxn modelId="{24971F4B-7C3D-4CE2-81D8-91DE7B88ACC7}" type="presOf" srcId="{5FD1DA39-E70F-4A1C-93E2-3AD138DDA26C}" destId="{B73BDE34-E389-45F6-939A-B7AE3EF20AA3}" srcOrd="0" destOrd="0" presId="urn:microsoft.com/office/officeart/2005/8/layout/hProcess4"/>
    <dgm:cxn modelId="{12171C5C-56B0-481E-81C5-40D8C6747722}" srcId="{11E36DFF-5629-42E4-9E7C-22F005006ED0}" destId="{4CEAD074-1247-4BF1-ADA3-5CDC7BACC830}" srcOrd="2" destOrd="0" parTransId="{FE734B40-0AC1-45CD-B536-6D8A7874E3F0}" sibTransId="{5FD1DA39-E70F-4A1C-93E2-3AD138DDA26C}"/>
    <dgm:cxn modelId="{A5F8213F-7F34-401F-82E3-39835C4B6808}" type="presOf" srcId="{29F8D478-E7D6-4044-8C92-792F46BBF01D}" destId="{D4CD824A-9E43-4D6F-B86A-6D3DBF2CAE15}" srcOrd="0" destOrd="0" presId="urn:microsoft.com/office/officeart/2005/8/layout/hProcess4"/>
    <dgm:cxn modelId="{3C746EDE-0D47-4A3C-8453-E878C3ED78ED}" type="presOf" srcId="{B15A7352-EE40-4BFE-B09E-DC8025BAD62E}" destId="{ED039AC7-F9C4-435C-939B-3079BBA0059D}" srcOrd="0" destOrd="2" presId="urn:microsoft.com/office/officeart/2005/8/layout/hProcess4"/>
    <dgm:cxn modelId="{3173C6D6-3CA0-4CA0-860D-A526C445EB0A}" type="presOf" srcId="{611312BB-DF22-434B-9FF6-643D495F9485}" destId="{FB9533A1-0ECE-4477-B831-AFAC48B35561}" srcOrd="0" destOrd="0" presId="urn:microsoft.com/office/officeart/2005/8/layout/hProcess4"/>
    <dgm:cxn modelId="{F2B7315D-29F7-403E-913B-974545BA91EE}" type="presOf" srcId="{D7DDC914-353B-4186-9AC1-5574CDA63769}" destId="{22F03479-EEAE-4669-B9E4-C589EF72DB83}" srcOrd="1" destOrd="0" presId="urn:microsoft.com/office/officeart/2005/8/layout/hProcess4"/>
    <dgm:cxn modelId="{F05C7F57-B990-4F5F-B5DB-B115A1822E27}" srcId="{10B0DF11-4018-4F7A-9B6F-8A60D588FB54}" destId="{7B42FA6F-6640-4027-9D31-E9762AB51F67}" srcOrd="0" destOrd="0" parTransId="{3D3366D0-0F4A-4AA3-9EF3-8CA59B7C1667}" sibTransId="{3EB6368F-BA82-4654-928B-809A21975ADD}"/>
    <dgm:cxn modelId="{3230E843-2B5A-4488-B241-DFC51A88016D}" srcId="{611312BB-DF22-434B-9FF6-643D495F9485}" destId="{65053B48-7293-4A50-8F5B-3DF0DB1531B2}" srcOrd="1" destOrd="0" parTransId="{BD5D64EE-81E7-464F-A6EC-F420DDB1D0C2}" sibTransId="{84D29D63-E4F5-42AE-B2EE-1165C8633CD9}"/>
    <dgm:cxn modelId="{E67FD544-0B13-4A12-91A4-2CD6B5D11379}" srcId="{11E36DFF-5629-42E4-9E7C-22F005006ED0}" destId="{10B0DF11-4018-4F7A-9B6F-8A60D588FB54}" srcOrd="3" destOrd="0" parTransId="{60EDC760-0BD6-43C7-A704-544CBBDA843D}" sibTransId="{29F8D478-E7D6-4044-8C92-792F46BBF01D}"/>
    <dgm:cxn modelId="{BF82D0B9-74B4-40E0-A50D-3D516FBE26F4}" type="presOf" srcId="{D3AC887F-9A91-49FB-AA0E-72C3341ABA3F}" destId="{262E848B-1DA9-4BDA-AA95-AB96C1B03844}" srcOrd="1" destOrd="0" presId="urn:microsoft.com/office/officeart/2005/8/layout/hProcess4"/>
    <dgm:cxn modelId="{8220B29B-11D3-4E9F-8937-956F84B6B080}" srcId="{611312BB-DF22-434B-9FF6-643D495F9485}" destId="{241AA490-7998-4D59-8DFB-2443D167A660}" srcOrd="2" destOrd="0" parTransId="{E8E45537-2B5A-40E6-BC1A-0309E080B9AC}" sibTransId="{F76E8E2E-D8F1-4213-B7E0-2C6BB8113F4B}"/>
    <dgm:cxn modelId="{2F2E04DA-CEF9-4F8E-B915-962EAA07C6C3}" type="presOf" srcId="{65053B48-7293-4A50-8F5B-3DF0DB1531B2}" destId="{262E848B-1DA9-4BDA-AA95-AB96C1B03844}" srcOrd="1" destOrd="1" presId="urn:microsoft.com/office/officeart/2005/8/layout/hProcess4"/>
    <dgm:cxn modelId="{9AE132BF-27D0-4B33-8E1B-0284B715150A}" type="presOf" srcId="{30398A6A-471F-4CE7-95A7-5A10267EDEBC}" destId="{24453D0A-1124-4502-A1B8-171949234A72}" srcOrd="0" destOrd="4" presId="urn:microsoft.com/office/officeart/2005/8/layout/hProcess4"/>
    <dgm:cxn modelId="{CD0EB628-2470-4F0F-BC83-16781370CA4C}" srcId="{4CEAD074-1247-4BF1-ADA3-5CDC7BACC830}" destId="{33ABE69E-B61E-4925-9519-85AD8F6CFF3C}" srcOrd="3" destOrd="0" parTransId="{AE80C163-3931-47DC-B24E-E78F7C344086}" sibTransId="{FB8389A3-4429-4932-89BE-B2F1216E6F3D}"/>
    <dgm:cxn modelId="{6EFEA68B-C742-4E2A-9F4D-E050DA42F57E}" type="presOf" srcId="{E47BCF7D-BBD5-42B4-991E-3F56068B067E}" destId="{24453D0A-1124-4502-A1B8-171949234A72}" srcOrd="0" destOrd="3" presId="urn:microsoft.com/office/officeart/2005/8/layout/hProcess4"/>
    <dgm:cxn modelId="{8AC6B5E5-C6F1-4EBE-8569-6D9688E89473}" type="presOf" srcId="{F782A391-B386-4938-8285-B1D95EDDEAAF}" destId="{0651D012-E5BA-4C39-93F3-6E9874CEAA45}" srcOrd="0" destOrd="1" presId="urn:microsoft.com/office/officeart/2005/8/layout/hProcess4"/>
    <dgm:cxn modelId="{8E7860ED-49DB-449E-A4F8-F5B28964FEA5}" srcId="{68CA9335-EB64-44AC-8285-8DC33F10AAC0}" destId="{F782A391-B386-4938-8285-B1D95EDDEAAF}" srcOrd="1" destOrd="0" parTransId="{A6246C00-9C30-4E67-ACA4-313DD71D1A2F}" sibTransId="{DA7D4B1A-E3C9-494A-BA2B-27D131271946}"/>
    <dgm:cxn modelId="{ACACC095-B108-412A-9792-4C567AF74861}" srcId="{11E36DFF-5629-42E4-9E7C-22F005006ED0}" destId="{EE70D55F-3399-4466-A5B1-0085F559E039}" srcOrd="0" destOrd="0" parTransId="{C58F8FC3-50B6-4580-8127-F722ACBE7EE6}" sibTransId="{C031108D-C08F-4E24-BF0C-B8E6A5903BAC}"/>
    <dgm:cxn modelId="{0D0946ED-50BB-497D-8B36-6805C840C9CF}" srcId="{10B0DF11-4018-4F7A-9B6F-8A60D588FB54}" destId="{E47BCF7D-BBD5-42B4-991E-3F56068B067E}" srcOrd="3" destOrd="0" parTransId="{81944E25-5011-40CD-AF39-6FA5B54D4F07}" sibTransId="{28A6FB0B-6217-4159-A2E3-890BB9391757}"/>
    <dgm:cxn modelId="{ADCF24EC-CF0A-4465-BA32-DFDCB9353BF9}" type="presOf" srcId="{B15A7352-EE40-4BFE-B09E-DC8025BAD62E}" destId="{186ABE2E-E3DE-4F18-8DCD-0B50AADA29A6}" srcOrd="1" destOrd="2" presId="urn:microsoft.com/office/officeart/2005/8/layout/hProcess4"/>
    <dgm:cxn modelId="{A5F0F7C8-7021-4FF3-BFEA-209FC7B9B0B8}" srcId="{11E36DFF-5629-42E4-9E7C-22F005006ED0}" destId="{611312BB-DF22-434B-9FF6-643D495F9485}" srcOrd="1" destOrd="0" parTransId="{44D1BF92-7769-4471-B484-B16963B2F797}" sibTransId="{1A2E8F32-C272-45FE-A450-ADED072AFC53}"/>
    <dgm:cxn modelId="{46EAD636-B09F-4DE5-8B93-19E94463431B}" type="presOf" srcId="{33ABE69E-B61E-4925-9519-85AD8F6CFF3C}" destId="{186ABE2E-E3DE-4F18-8DCD-0B50AADA29A6}" srcOrd="1" destOrd="3" presId="urn:microsoft.com/office/officeart/2005/8/layout/hProcess4"/>
    <dgm:cxn modelId="{9CBCF336-88AF-4AE4-BC79-EA26EDA1A1B4}" type="presOf" srcId="{10B0DF11-4018-4F7A-9B6F-8A60D588FB54}" destId="{1C8492E2-CFB1-4A8C-9EC0-F1016D61E448}" srcOrd="0" destOrd="0" presId="urn:microsoft.com/office/officeart/2005/8/layout/hProcess4"/>
    <dgm:cxn modelId="{33B501E0-D159-41EB-9D82-FB6C6184D276}" srcId="{611312BB-DF22-434B-9FF6-643D495F9485}" destId="{D3AC887F-9A91-49FB-AA0E-72C3341ABA3F}" srcOrd="0" destOrd="0" parTransId="{20563212-6A55-49E8-9D02-9D4A6866A42E}" sibTransId="{7286A87D-5B50-4DA6-8E86-C79FD356393C}"/>
    <dgm:cxn modelId="{9AABCC0F-CA88-4F78-9D48-BDBBEC9F3162}" type="presOf" srcId="{1A2E8F32-C272-45FE-A450-ADED072AFC53}" destId="{7CDF2E22-39FC-41EA-A74F-D691BD1ACD7A}" srcOrd="0" destOrd="0" presId="urn:microsoft.com/office/officeart/2005/8/layout/hProcess4"/>
    <dgm:cxn modelId="{0AB0AE28-0C87-463E-B020-3BE951C52D62}" srcId="{4CEAD074-1247-4BF1-ADA3-5CDC7BACC830}" destId="{1AFBE3EF-745E-4E51-9E35-1C45344FFAA0}" srcOrd="0" destOrd="0" parTransId="{0EE57F45-F2B7-472F-ABEE-1A507211EA97}" sibTransId="{6806E3FE-1CAD-40E4-8B0F-63A6152A9AF8}"/>
    <dgm:cxn modelId="{AF439E6F-486B-499E-A523-E14CEB3692D4}" srcId="{4CEAD074-1247-4BF1-ADA3-5CDC7BACC830}" destId="{3B84B582-84F0-4232-A25F-A0402EF9BC8B}" srcOrd="4" destOrd="0" parTransId="{EE69907B-AD7E-4B6A-BE26-72779761F0FA}" sibTransId="{6D945507-ADEC-45EA-BCB4-219F6C690ECA}"/>
    <dgm:cxn modelId="{32470099-F17F-40C9-932B-B87CE05F25A4}" type="presOf" srcId="{11E36DFF-5629-42E4-9E7C-22F005006ED0}" destId="{77A01170-5107-4635-9278-ED9281ABF8E2}" srcOrd="0" destOrd="0" presId="urn:microsoft.com/office/officeart/2005/8/layout/hProcess4"/>
    <dgm:cxn modelId="{DB4F545C-B30C-439D-A801-2766177E0145}" type="presOf" srcId="{F3D0D37C-A75E-4002-B95A-02E40829D059}" destId="{0651D012-E5BA-4C39-93F3-6E9874CEAA45}" srcOrd="0" destOrd="0" presId="urn:microsoft.com/office/officeart/2005/8/layout/hProcess4"/>
    <dgm:cxn modelId="{B1C32247-856D-4C6A-BF17-BA714F2C681C}" type="presOf" srcId="{C031108D-C08F-4E24-BF0C-B8E6A5903BAC}" destId="{4E50B284-F7FD-40D7-B1C6-1C84CBF491A8}" srcOrd="0" destOrd="0" presId="urn:microsoft.com/office/officeart/2005/8/layout/hProcess4"/>
    <dgm:cxn modelId="{7B54BB54-FFF1-4751-B077-184C49591955}" type="presOf" srcId="{E47BCF7D-BBD5-42B4-991E-3F56068B067E}" destId="{02040518-947B-4CFE-A6C3-EC95F2A50D24}" srcOrd="1" destOrd="3" presId="urn:microsoft.com/office/officeart/2005/8/layout/hProcess4"/>
    <dgm:cxn modelId="{EE1F4C35-517D-4692-AE72-38AD330C651E}" type="presOf" srcId="{961C881A-54D0-400D-BEB1-6E7C0D4F53F4}" destId="{CB6DBA3F-28AA-4A2A-89B4-60631DFB016C}" srcOrd="0" destOrd="3" presId="urn:microsoft.com/office/officeart/2005/8/layout/hProcess4"/>
    <dgm:cxn modelId="{D733422F-24E0-4E42-A026-2C232F75579C}" srcId="{611312BB-DF22-434B-9FF6-643D495F9485}" destId="{961C881A-54D0-400D-BEB1-6E7C0D4F53F4}" srcOrd="3" destOrd="0" parTransId="{93583F45-E967-4678-903B-BB723CD790CF}" sibTransId="{89686065-35B0-4C8F-97B9-4E6B24FBB6C2}"/>
    <dgm:cxn modelId="{9DFBFDFF-2573-452A-8337-D8E80CEED043}" type="presOf" srcId="{1AFBE3EF-745E-4E51-9E35-1C45344FFAA0}" destId="{186ABE2E-E3DE-4F18-8DCD-0B50AADA29A6}" srcOrd="1" destOrd="0" presId="urn:microsoft.com/office/officeart/2005/8/layout/hProcess4"/>
    <dgm:cxn modelId="{5A1254C3-6117-4AEF-96DB-24BAA98670F0}" srcId="{4CEAD074-1247-4BF1-ADA3-5CDC7BACC830}" destId="{B15A7352-EE40-4BFE-B09E-DC8025BAD62E}" srcOrd="2" destOrd="0" parTransId="{F0B1595D-2F51-4956-9476-5FAC6679FA3A}" sibTransId="{BE68E348-4193-4234-A840-F4E1989A6815}"/>
    <dgm:cxn modelId="{1ABDABC2-3FC1-4FAE-9CB8-DAE57515E8D1}" type="presOf" srcId="{D3AC887F-9A91-49FB-AA0E-72C3341ABA3F}" destId="{CB6DBA3F-28AA-4A2A-89B4-60631DFB016C}" srcOrd="0" destOrd="0" presId="urn:microsoft.com/office/officeart/2005/8/layout/hProcess4"/>
    <dgm:cxn modelId="{5626FEE9-0AEF-4759-BCE0-D19F3FD07AEE}" srcId="{EE70D55F-3399-4466-A5B1-0085F559E039}" destId="{D7DDC914-353B-4186-9AC1-5574CDA63769}" srcOrd="0" destOrd="0" parTransId="{824B08A8-0EB8-4B84-81FC-F9CEF2A40F66}" sibTransId="{3DECA615-BB21-43F3-AD31-96D67CA3E3D6}"/>
    <dgm:cxn modelId="{3E850424-14F4-4F61-B8D0-FBD826C32C85}" type="presOf" srcId="{B70833E3-1E94-4FE3-985E-C05B33ACB05E}" destId="{02040518-947B-4CFE-A6C3-EC95F2A50D24}" srcOrd="1" destOrd="2" presId="urn:microsoft.com/office/officeart/2005/8/layout/hProcess4"/>
    <dgm:cxn modelId="{47EB74C6-201A-49BA-8310-1C9F6ED7245C}" type="presOf" srcId="{7B42FA6F-6640-4027-9D31-E9762AB51F67}" destId="{02040518-947B-4CFE-A6C3-EC95F2A50D24}" srcOrd="1" destOrd="0" presId="urn:microsoft.com/office/officeart/2005/8/layout/hProcess4"/>
    <dgm:cxn modelId="{864B484D-E5F4-406A-BCF6-A0C3B3DCE111}" type="presOf" srcId="{3B84B582-84F0-4232-A25F-A0402EF9BC8B}" destId="{ED039AC7-F9C4-435C-939B-3079BBA0059D}" srcOrd="0" destOrd="4" presId="urn:microsoft.com/office/officeart/2005/8/layout/hProcess4"/>
    <dgm:cxn modelId="{F6AB68AF-B8DF-44BB-98A0-E0206F10A87A}" type="presOf" srcId="{4CEAD074-1247-4BF1-ADA3-5CDC7BACC830}" destId="{120C951B-D912-4E6B-BF45-FEDD31039214}" srcOrd="0" destOrd="0" presId="urn:microsoft.com/office/officeart/2005/8/layout/hProcess4"/>
    <dgm:cxn modelId="{9B2A3331-3A87-4B24-92C8-CDF68BCC41C7}" type="presOf" srcId="{3B84B582-84F0-4232-A25F-A0402EF9BC8B}" destId="{186ABE2E-E3DE-4F18-8DCD-0B50AADA29A6}" srcOrd="1" destOrd="4" presId="urn:microsoft.com/office/officeart/2005/8/layout/hProcess4"/>
    <dgm:cxn modelId="{2C7ECD4E-77AE-4B25-9CF8-429BE8878DEE}" type="presOf" srcId="{7B42FA6F-6640-4027-9D31-E9762AB51F67}" destId="{24453D0A-1124-4502-A1B8-171949234A72}" srcOrd="0" destOrd="0" presId="urn:microsoft.com/office/officeart/2005/8/layout/hProcess4"/>
    <dgm:cxn modelId="{B7A09C3B-2388-4343-8B01-917F13F3A205}" type="presOf" srcId="{1AFBE3EF-745E-4E51-9E35-1C45344FFAA0}" destId="{ED039AC7-F9C4-435C-939B-3079BBA0059D}" srcOrd="0" destOrd="0" presId="urn:microsoft.com/office/officeart/2005/8/layout/hProcess4"/>
    <dgm:cxn modelId="{9E250C62-9EDF-42F4-AE5E-154CB0E06376}" type="presOf" srcId="{8A1D9111-44AF-45CA-AF17-AD7E3C1EDA4E}" destId="{24453D0A-1124-4502-A1B8-171949234A72}" srcOrd="0" destOrd="1" presId="urn:microsoft.com/office/officeart/2005/8/layout/hProcess4"/>
    <dgm:cxn modelId="{35E0267B-0EC9-4219-ADEA-831616C33A12}" type="presOf" srcId="{241AA490-7998-4D59-8DFB-2443D167A660}" destId="{CB6DBA3F-28AA-4A2A-89B4-60631DFB016C}" srcOrd="0" destOrd="2" presId="urn:microsoft.com/office/officeart/2005/8/layout/hProcess4"/>
    <dgm:cxn modelId="{D6E63675-5F31-4BD9-8114-246D4DED09E3}" type="presOf" srcId="{0C1E600F-EC97-4936-9D04-F02A27755C94}" destId="{ED039AC7-F9C4-435C-939B-3079BBA0059D}" srcOrd="0" destOrd="1" presId="urn:microsoft.com/office/officeart/2005/8/layout/hProcess4"/>
    <dgm:cxn modelId="{5C4A06C1-525C-4ECF-BA83-A4CDD15C40DD}" type="presOf" srcId="{33ABE69E-B61E-4925-9519-85AD8F6CFF3C}" destId="{ED039AC7-F9C4-435C-939B-3079BBA0059D}" srcOrd="0" destOrd="3" presId="urn:microsoft.com/office/officeart/2005/8/layout/hProcess4"/>
    <dgm:cxn modelId="{7CEE5C71-6113-41A6-BC09-9B26FCA78210}" type="presParOf" srcId="{77A01170-5107-4635-9278-ED9281ABF8E2}" destId="{1D0EAE74-78CB-4E87-AA06-043D0DB8C08C}" srcOrd="0" destOrd="0" presId="urn:microsoft.com/office/officeart/2005/8/layout/hProcess4"/>
    <dgm:cxn modelId="{FD6C94DE-823C-4E0E-91E5-7664AFEBAD95}" type="presParOf" srcId="{77A01170-5107-4635-9278-ED9281ABF8E2}" destId="{D5A939C6-F6F4-47FD-8AD0-B9308ED76976}" srcOrd="1" destOrd="0" presId="urn:microsoft.com/office/officeart/2005/8/layout/hProcess4"/>
    <dgm:cxn modelId="{204D595D-DE47-497F-A3A3-82F40CE2B74F}" type="presParOf" srcId="{77A01170-5107-4635-9278-ED9281ABF8E2}" destId="{C8454BD4-3674-48F0-BC32-8FC7CE44A7AF}" srcOrd="2" destOrd="0" presId="urn:microsoft.com/office/officeart/2005/8/layout/hProcess4"/>
    <dgm:cxn modelId="{E4F829CB-57C2-4BE4-BF1C-4B4926663042}" type="presParOf" srcId="{C8454BD4-3674-48F0-BC32-8FC7CE44A7AF}" destId="{C8C3B9E8-4E42-4A32-BC32-5A6265F5E6C2}" srcOrd="0" destOrd="0" presId="urn:microsoft.com/office/officeart/2005/8/layout/hProcess4"/>
    <dgm:cxn modelId="{F9E3CC2D-C65E-477E-B317-45CD4D24997A}" type="presParOf" srcId="{C8C3B9E8-4E42-4A32-BC32-5A6265F5E6C2}" destId="{8BC508F9-C5C3-4EA8-A507-57ECAEE2B114}" srcOrd="0" destOrd="0" presId="urn:microsoft.com/office/officeart/2005/8/layout/hProcess4"/>
    <dgm:cxn modelId="{82930B24-941E-41D9-908F-443E4B089D35}" type="presParOf" srcId="{C8C3B9E8-4E42-4A32-BC32-5A6265F5E6C2}" destId="{06A0AC46-DCFD-46F3-9E11-9719D73C5AFE}" srcOrd="1" destOrd="0" presId="urn:microsoft.com/office/officeart/2005/8/layout/hProcess4"/>
    <dgm:cxn modelId="{F7CBDBD2-D5F7-47E4-AF39-5F5EF6CA3C36}" type="presParOf" srcId="{C8C3B9E8-4E42-4A32-BC32-5A6265F5E6C2}" destId="{22F03479-EEAE-4669-B9E4-C589EF72DB83}" srcOrd="2" destOrd="0" presId="urn:microsoft.com/office/officeart/2005/8/layout/hProcess4"/>
    <dgm:cxn modelId="{5E42D357-593D-4E36-AD82-AE860F262C69}" type="presParOf" srcId="{C8C3B9E8-4E42-4A32-BC32-5A6265F5E6C2}" destId="{B2D73351-E86F-4C79-BBF6-5D45253436AA}" srcOrd="3" destOrd="0" presId="urn:microsoft.com/office/officeart/2005/8/layout/hProcess4"/>
    <dgm:cxn modelId="{30B5FD2A-E510-4E52-A2C7-7975B46CAA37}" type="presParOf" srcId="{C8C3B9E8-4E42-4A32-BC32-5A6265F5E6C2}" destId="{82951CD8-5BA8-4329-927F-F267F5BFA858}" srcOrd="4" destOrd="0" presId="urn:microsoft.com/office/officeart/2005/8/layout/hProcess4"/>
    <dgm:cxn modelId="{3E96100B-FAEB-48ED-961A-54AF900FCA85}" type="presParOf" srcId="{C8454BD4-3674-48F0-BC32-8FC7CE44A7AF}" destId="{4E50B284-F7FD-40D7-B1C6-1C84CBF491A8}" srcOrd="1" destOrd="0" presId="urn:microsoft.com/office/officeart/2005/8/layout/hProcess4"/>
    <dgm:cxn modelId="{6059FFE4-2D42-4E84-85BD-ACD151D33265}" type="presParOf" srcId="{C8454BD4-3674-48F0-BC32-8FC7CE44A7AF}" destId="{2B123CDD-EE3E-4C9C-972D-269F9EFFA964}" srcOrd="2" destOrd="0" presId="urn:microsoft.com/office/officeart/2005/8/layout/hProcess4"/>
    <dgm:cxn modelId="{F9D38C60-45BF-4EA3-B689-7014A3FAF033}" type="presParOf" srcId="{2B123CDD-EE3E-4C9C-972D-269F9EFFA964}" destId="{62D8E57E-F580-4A24-AFC2-A541B8C902FA}" srcOrd="0" destOrd="0" presId="urn:microsoft.com/office/officeart/2005/8/layout/hProcess4"/>
    <dgm:cxn modelId="{DF409E53-4A0C-4350-8F88-2C342073327F}" type="presParOf" srcId="{2B123CDD-EE3E-4C9C-972D-269F9EFFA964}" destId="{CB6DBA3F-28AA-4A2A-89B4-60631DFB016C}" srcOrd="1" destOrd="0" presId="urn:microsoft.com/office/officeart/2005/8/layout/hProcess4"/>
    <dgm:cxn modelId="{CB68DFA0-C87A-46CE-BF1D-C2734CA16A09}" type="presParOf" srcId="{2B123CDD-EE3E-4C9C-972D-269F9EFFA964}" destId="{262E848B-1DA9-4BDA-AA95-AB96C1B03844}" srcOrd="2" destOrd="0" presId="urn:microsoft.com/office/officeart/2005/8/layout/hProcess4"/>
    <dgm:cxn modelId="{37A134CB-2723-4A34-8885-3C41FCD61287}" type="presParOf" srcId="{2B123CDD-EE3E-4C9C-972D-269F9EFFA964}" destId="{FB9533A1-0ECE-4477-B831-AFAC48B35561}" srcOrd="3" destOrd="0" presId="urn:microsoft.com/office/officeart/2005/8/layout/hProcess4"/>
    <dgm:cxn modelId="{0BBE1B59-72D6-46DF-B738-8748A7EE7EF1}" type="presParOf" srcId="{2B123CDD-EE3E-4C9C-972D-269F9EFFA964}" destId="{06A07FF8-D319-4C79-AA75-1164CEA7CE86}" srcOrd="4" destOrd="0" presId="urn:microsoft.com/office/officeart/2005/8/layout/hProcess4"/>
    <dgm:cxn modelId="{FA09192D-1412-41BC-8BFA-905403B288D7}" type="presParOf" srcId="{C8454BD4-3674-48F0-BC32-8FC7CE44A7AF}" destId="{7CDF2E22-39FC-41EA-A74F-D691BD1ACD7A}" srcOrd="3" destOrd="0" presId="urn:microsoft.com/office/officeart/2005/8/layout/hProcess4"/>
    <dgm:cxn modelId="{E020D6C5-A469-46E5-B90F-1782693462A1}" type="presParOf" srcId="{C8454BD4-3674-48F0-BC32-8FC7CE44A7AF}" destId="{2E208320-4040-4A6A-9927-10C87F674A1D}" srcOrd="4" destOrd="0" presId="urn:microsoft.com/office/officeart/2005/8/layout/hProcess4"/>
    <dgm:cxn modelId="{D18DA559-5F4C-45DD-9C29-B1E309C4EFBF}" type="presParOf" srcId="{2E208320-4040-4A6A-9927-10C87F674A1D}" destId="{2E68E324-7B0A-4E89-847F-9A6E9EF98AEC}" srcOrd="0" destOrd="0" presId="urn:microsoft.com/office/officeart/2005/8/layout/hProcess4"/>
    <dgm:cxn modelId="{579E9387-4B78-4215-AE35-B68893582171}" type="presParOf" srcId="{2E208320-4040-4A6A-9927-10C87F674A1D}" destId="{ED039AC7-F9C4-435C-939B-3079BBA0059D}" srcOrd="1" destOrd="0" presId="urn:microsoft.com/office/officeart/2005/8/layout/hProcess4"/>
    <dgm:cxn modelId="{85C7F9FC-9F65-45B5-8C96-7CDAF8DED942}" type="presParOf" srcId="{2E208320-4040-4A6A-9927-10C87F674A1D}" destId="{186ABE2E-E3DE-4F18-8DCD-0B50AADA29A6}" srcOrd="2" destOrd="0" presId="urn:microsoft.com/office/officeart/2005/8/layout/hProcess4"/>
    <dgm:cxn modelId="{9F2CDA9C-850A-45AB-86ED-1A328B27545D}" type="presParOf" srcId="{2E208320-4040-4A6A-9927-10C87F674A1D}" destId="{120C951B-D912-4E6B-BF45-FEDD31039214}" srcOrd="3" destOrd="0" presId="urn:microsoft.com/office/officeart/2005/8/layout/hProcess4"/>
    <dgm:cxn modelId="{7862A3EC-198C-4118-BB02-96BB7B56E4F1}" type="presParOf" srcId="{2E208320-4040-4A6A-9927-10C87F674A1D}" destId="{3A82F9CE-ED73-4E4B-8F06-E2AB278DEAA1}" srcOrd="4" destOrd="0" presId="urn:microsoft.com/office/officeart/2005/8/layout/hProcess4"/>
    <dgm:cxn modelId="{A9921577-16CD-42B1-90C2-31C51A4B902C}" type="presParOf" srcId="{C8454BD4-3674-48F0-BC32-8FC7CE44A7AF}" destId="{B73BDE34-E389-45F6-939A-B7AE3EF20AA3}" srcOrd="5" destOrd="0" presId="urn:microsoft.com/office/officeart/2005/8/layout/hProcess4"/>
    <dgm:cxn modelId="{F8D62A83-40AE-4B92-AC21-440FA4F374CA}" type="presParOf" srcId="{C8454BD4-3674-48F0-BC32-8FC7CE44A7AF}" destId="{A2881F08-AE2F-4D82-BBE9-6482DF8139F5}" srcOrd="6" destOrd="0" presId="urn:microsoft.com/office/officeart/2005/8/layout/hProcess4"/>
    <dgm:cxn modelId="{55407A8F-DF53-4170-84CE-AED964B65F9C}" type="presParOf" srcId="{A2881F08-AE2F-4D82-BBE9-6482DF8139F5}" destId="{AFB975DB-20D7-4FE6-B677-F1656C4D724B}" srcOrd="0" destOrd="0" presId="urn:microsoft.com/office/officeart/2005/8/layout/hProcess4"/>
    <dgm:cxn modelId="{B2A2F46A-6902-484B-A4D8-5481F9E03F1C}" type="presParOf" srcId="{A2881F08-AE2F-4D82-BBE9-6482DF8139F5}" destId="{24453D0A-1124-4502-A1B8-171949234A72}" srcOrd="1" destOrd="0" presId="urn:microsoft.com/office/officeart/2005/8/layout/hProcess4"/>
    <dgm:cxn modelId="{803634EB-EEDB-4820-AB6D-3C17AE4FB305}" type="presParOf" srcId="{A2881F08-AE2F-4D82-BBE9-6482DF8139F5}" destId="{02040518-947B-4CFE-A6C3-EC95F2A50D24}" srcOrd="2" destOrd="0" presId="urn:microsoft.com/office/officeart/2005/8/layout/hProcess4"/>
    <dgm:cxn modelId="{C0C0DC0A-F9C8-4FD3-A6B0-E7FB1B6DAE03}" type="presParOf" srcId="{A2881F08-AE2F-4D82-BBE9-6482DF8139F5}" destId="{1C8492E2-CFB1-4A8C-9EC0-F1016D61E448}" srcOrd="3" destOrd="0" presId="urn:microsoft.com/office/officeart/2005/8/layout/hProcess4"/>
    <dgm:cxn modelId="{D9324EE8-99FE-4E24-82BA-BBD0AFC32539}" type="presParOf" srcId="{A2881F08-AE2F-4D82-BBE9-6482DF8139F5}" destId="{ED05C9B6-8FCA-46A7-9E0D-9EFAEC3C453B}" srcOrd="4" destOrd="0" presId="urn:microsoft.com/office/officeart/2005/8/layout/hProcess4"/>
    <dgm:cxn modelId="{EEC713DB-EFE8-431C-AD11-2DEC8D6575DE}" type="presParOf" srcId="{C8454BD4-3674-48F0-BC32-8FC7CE44A7AF}" destId="{D4CD824A-9E43-4D6F-B86A-6D3DBF2CAE15}" srcOrd="7" destOrd="0" presId="urn:microsoft.com/office/officeart/2005/8/layout/hProcess4"/>
    <dgm:cxn modelId="{64B023A5-2294-4ADF-A8EB-FBF77AD49E35}" type="presParOf" srcId="{C8454BD4-3674-48F0-BC32-8FC7CE44A7AF}" destId="{083247B9-87CD-47FD-9B6F-23A55D3413B5}" srcOrd="8" destOrd="0" presId="urn:microsoft.com/office/officeart/2005/8/layout/hProcess4"/>
    <dgm:cxn modelId="{B2F83EC6-969D-4016-922E-2F186E7A2C38}" type="presParOf" srcId="{083247B9-87CD-47FD-9B6F-23A55D3413B5}" destId="{E1C7E644-1828-44C0-A568-AC5B05E6E377}" srcOrd="0" destOrd="0" presId="urn:microsoft.com/office/officeart/2005/8/layout/hProcess4"/>
    <dgm:cxn modelId="{5AC1B85D-0EB4-4D02-B9BF-AF7AD90A7D27}" type="presParOf" srcId="{083247B9-87CD-47FD-9B6F-23A55D3413B5}" destId="{0651D012-E5BA-4C39-93F3-6E9874CEAA45}" srcOrd="1" destOrd="0" presId="urn:microsoft.com/office/officeart/2005/8/layout/hProcess4"/>
    <dgm:cxn modelId="{51DEE395-FDF6-4F49-8198-866D4F84D0AD}" type="presParOf" srcId="{083247B9-87CD-47FD-9B6F-23A55D3413B5}" destId="{A557C278-55EB-405A-89D4-1231BDA34DCC}" srcOrd="2" destOrd="0" presId="urn:microsoft.com/office/officeart/2005/8/layout/hProcess4"/>
    <dgm:cxn modelId="{37A93204-4F3C-4809-9E92-EE8796310CE7}" type="presParOf" srcId="{083247B9-87CD-47FD-9B6F-23A55D3413B5}" destId="{47671D71-F7C5-4761-A436-68109105DAE3}" srcOrd="3" destOrd="0" presId="urn:microsoft.com/office/officeart/2005/8/layout/hProcess4"/>
    <dgm:cxn modelId="{F8EAEA7C-5323-4310-B5A5-30EFF5A1BFCD}" type="presParOf" srcId="{083247B9-87CD-47FD-9B6F-23A55D3413B5}" destId="{29FA5F0D-94CB-4889-A26D-9DD57F5D1DD9}"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C85BA-A482-4489-AE98-62F77FA1A896}" type="doc">
      <dgm:prSet loTypeId="urn:microsoft.com/office/officeart/2005/8/layout/pyramid2" loCatId="list" qsTypeId="urn:microsoft.com/office/officeart/2005/8/quickstyle/simple2" qsCatId="simple" csTypeId="urn:microsoft.com/office/officeart/2005/8/colors/accent1_1" csCatId="accent1" phldr="1"/>
      <dgm:spPr/>
    </dgm:pt>
    <dgm:pt modelId="{E5362B46-949A-4C12-B94A-69BA02B5D345}">
      <dgm:prSet phldrT="[besedilo]" custT="1"/>
      <dgm:spPr>
        <a:ln>
          <a:solidFill>
            <a:srgbClr val="92D050"/>
          </a:solidFill>
        </a:ln>
      </dgm:spPr>
      <dgm:t>
        <a:bodyPr lIns="72000" tIns="0" rIns="0" bIns="0"/>
        <a:lstStyle/>
        <a:p>
          <a:pPr>
            <a:lnSpc>
              <a:spcPct val="100000"/>
            </a:lnSpc>
            <a:spcAft>
              <a:spcPts val="0"/>
            </a:spcAft>
          </a:pPr>
          <a:r>
            <a:rPr lang="sl-SI" sz="1400">
              <a:latin typeface="Calibri" panose="020F0502020204030204" pitchFamily="34" charset="0"/>
            </a:rPr>
            <a:t>Kraljestvo: </a:t>
          </a:r>
          <a:r>
            <a:rPr lang="sl-SI" sz="1400" err="1">
              <a:latin typeface="Calibri" panose="020F0502020204030204" pitchFamily="34" charset="0"/>
            </a:rPr>
            <a:t>Animalia</a:t>
          </a:r>
          <a:r>
            <a:rPr lang="sl-SI" sz="1400">
              <a:latin typeface="Calibri" panose="020F0502020204030204" pitchFamily="34" charset="0"/>
            </a:rPr>
            <a:t> (živali) </a:t>
          </a:r>
        </a:p>
      </dgm:t>
    </dgm:pt>
    <dgm:pt modelId="{E4E2EA3F-D631-44E7-BD13-3574E1D4290B}" type="parTrans" cxnId="{22744941-D322-45C6-93BA-230A0ED692BB}">
      <dgm:prSet/>
      <dgm:spPr/>
      <dgm:t>
        <a:bodyPr/>
        <a:lstStyle/>
        <a:p>
          <a:endParaRPr lang="sl-SI"/>
        </a:p>
      </dgm:t>
    </dgm:pt>
    <dgm:pt modelId="{727AE4C3-D5FC-4B08-A3D2-4CFA5D37A90F}" type="sibTrans" cxnId="{22744941-D322-45C6-93BA-230A0ED692BB}">
      <dgm:prSet/>
      <dgm:spPr/>
      <dgm:t>
        <a:bodyPr/>
        <a:lstStyle/>
        <a:p>
          <a:endParaRPr lang="sl-SI"/>
        </a:p>
      </dgm:t>
    </dgm:pt>
    <dgm:pt modelId="{04A64A1B-320D-4DCA-8D5A-B0CB650ABB91}">
      <dgm:prSet phldrT="[besedilo]" custT="1"/>
      <dgm:spPr>
        <a:ln>
          <a:solidFill>
            <a:srgbClr val="92D050"/>
          </a:solidFill>
        </a:ln>
      </dgm:spPr>
      <dgm:t>
        <a:bodyPr lIns="72000" tIns="0" rIns="0" bIns="0"/>
        <a:lstStyle/>
        <a:p>
          <a:pPr>
            <a:lnSpc>
              <a:spcPct val="100000"/>
            </a:lnSpc>
            <a:spcAft>
              <a:spcPts val="0"/>
            </a:spcAft>
          </a:pPr>
          <a:r>
            <a:rPr lang="sl-SI" sz="1400">
              <a:latin typeface="Calibri" panose="020F0502020204030204" pitchFamily="34" charset="0"/>
            </a:rPr>
            <a:t>Deblo: </a:t>
          </a:r>
          <a:r>
            <a:rPr lang="sl-SI" sz="1400" err="1">
              <a:latin typeface="Calibri" panose="020F0502020204030204" pitchFamily="34" charset="0"/>
            </a:rPr>
            <a:t>Chordata</a:t>
          </a:r>
          <a:r>
            <a:rPr lang="sl-SI" sz="1400">
              <a:latin typeface="Calibri" panose="020F0502020204030204" pitchFamily="34" charset="0"/>
            </a:rPr>
            <a:t> (strunarji)</a:t>
          </a:r>
        </a:p>
      </dgm:t>
    </dgm:pt>
    <dgm:pt modelId="{F52CD3BB-66FB-42E4-92A8-7F5C79A6A093}" type="parTrans" cxnId="{2CA16E83-98C0-4088-AC7E-A3F2D65A0CBE}">
      <dgm:prSet/>
      <dgm:spPr/>
      <dgm:t>
        <a:bodyPr/>
        <a:lstStyle/>
        <a:p>
          <a:endParaRPr lang="sl-SI"/>
        </a:p>
      </dgm:t>
    </dgm:pt>
    <dgm:pt modelId="{6593BC7F-6A4F-4CE2-A9BF-6E84B4399652}" type="sibTrans" cxnId="{2CA16E83-98C0-4088-AC7E-A3F2D65A0CBE}">
      <dgm:prSet/>
      <dgm:spPr/>
      <dgm:t>
        <a:bodyPr/>
        <a:lstStyle/>
        <a:p>
          <a:endParaRPr lang="sl-SI"/>
        </a:p>
      </dgm:t>
    </dgm:pt>
    <dgm:pt modelId="{BB2EC074-065C-4472-8E0A-A3B100AFD52D}">
      <dgm:prSet phldrT="[besedilo]" custT="1"/>
      <dgm:spPr>
        <a:ln>
          <a:solidFill>
            <a:srgbClr val="92D050"/>
          </a:solidFill>
        </a:ln>
      </dgm:spPr>
      <dgm:t>
        <a:bodyPr lIns="72000" tIns="0" rIns="0" bIns="0"/>
        <a:lstStyle/>
        <a:p>
          <a:pPr>
            <a:lnSpc>
              <a:spcPct val="100000"/>
            </a:lnSpc>
            <a:spcAft>
              <a:spcPts val="0"/>
            </a:spcAft>
          </a:pPr>
          <a:r>
            <a:rPr lang="sl-SI" sz="1400">
              <a:latin typeface="Calibri" panose="020F0502020204030204" pitchFamily="34" charset="0"/>
            </a:rPr>
            <a:t>Preko 25 različnih redov na svetu </a:t>
          </a:r>
        </a:p>
      </dgm:t>
    </dgm:pt>
    <dgm:pt modelId="{B2BF48CA-16CB-4BA2-A558-6A845E37E970}" type="parTrans" cxnId="{16CEB65E-8246-445C-B87E-01E43BF4BD39}">
      <dgm:prSet/>
      <dgm:spPr/>
      <dgm:t>
        <a:bodyPr/>
        <a:lstStyle/>
        <a:p>
          <a:endParaRPr lang="sl-SI"/>
        </a:p>
      </dgm:t>
    </dgm:pt>
    <dgm:pt modelId="{CE3AEF84-08D8-4260-AC84-3C7281601811}" type="sibTrans" cxnId="{16CEB65E-8246-445C-B87E-01E43BF4BD39}">
      <dgm:prSet/>
      <dgm:spPr/>
      <dgm:t>
        <a:bodyPr/>
        <a:lstStyle/>
        <a:p>
          <a:endParaRPr lang="sl-SI"/>
        </a:p>
      </dgm:t>
    </dgm:pt>
    <dgm:pt modelId="{17AF8AE2-36A3-40E4-99E0-5FB06DBF42C1}">
      <dgm:prSet custT="1"/>
      <dgm:spPr>
        <a:ln>
          <a:solidFill>
            <a:srgbClr val="92D050"/>
          </a:solidFill>
        </a:ln>
      </dgm:spPr>
      <dgm:t>
        <a:bodyPr lIns="72000" tIns="0" rIns="0" bIns="0"/>
        <a:lstStyle/>
        <a:p>
          <a:pPr>
            <a:lnSpc>
              <a:spcPct val="100000"/>
            </a:lnSpc>
            <a:spcAft>
              <a:spcPts val="0"/>
            </a:spcAft>
          </a:pPr>
          <a:r>
            <a:rPr lang="sl-SI" sz="1400">
              <a:latin typeface="Calibri" panose="020F0502020204030204" pitchFamily="34" charset="0"/>
            </a:rPr>
            <a:t>Poddeblo: </a:t>
          </a:r>
          <a:r>
            <a:rPr lang="sl-SI" sz="1400" err="1">
              <a:latin typeface="Calibri" panose="020F0502020204030204" pitchFamily="34" charset="0"/>
            </a:rPr>
            <a:t>Vertebrata</a:t>
          </a:r>
          <a:r>
            <a:rPr lang="sl-SI" sz="1400">
              <a:latin typeface="Calibri" panose="020F0502020204030204" pitchFamily="34" charset="0"/>
            </a:rPr>
            <a:t> (vretenčarji)</a:t>
          </a:r>
        </a:p>
      </dgm:t>
    </dgm:pt>
    <dgm:pt modelId="{AF59E4C2-69F7-496A-AB6A-1B6DF765A434}" type="parTrans" cxnId="{3001BF7D-6DCF-45F2-9BAE-194B04498634}">
      <dgm:prSet/>
      <dgm:spPr/>
      <dgm:t>
        <a:bodyPr/>
        <a:lstStyle/>
        <a:p>
          <a:endParaRPr lang="sl-SI"/>
        </a:p>
      </dgm:t>
    </dgm:pt>
    <dgm:pt modelId="{873937F0-E33C-446D-BA30-2C4B609BAEAF}" type="sibTrans" cxnId="{3001BF7D-6DCF-45F2-9BAE-194B04498634}">
      <dgm:prSet/>
      <dgm:spPr/>
      <dgm:t>
        <a:bodyPr/>
        <a:lstStyle/>
        <a:p>
          <a:endParaRPr lang="sl-SI"/>
        </a:p>
      </dgm:t>
    </dgm:pt>
    <dgm:pt modelId="{3702B3D4-4096-41D1-9FF0-F9A27DF58274}">
      <dgm:prSet custT="1"/>
      <dgm:spPr>
        <a:ln>
          <a:solidFill>
            <a:srgbClr val="92D050"/>
          </a:solidFill>
        </a:ln>
      </dgm:spPr>
      <dgm:t>
        <a:bodyPr lIns="72000" tIns="0" rIns="0" bIns="0"/>
        <a:lstStyle/>
        <a:p>
          <a:pPr>
            <a:lnSpc>
              <a:spcPct val="100000"/>
            </a:lnSpc>
            <a:spcAft>
              <a:spcPts val="0"/>
            </a:spcAft>
          </a:pPr>
          <a:r>
            <a:rPr lang="sl-SI" sz="1400">
              <a:latin typeface="Calibri" panose="020F0502020204030204" pitchFamily="34" charset="0"/>
            </a:rPr>
            <a:t>Razred: </a:t>
          </a:r>
          <a:r>
            <a:rPr lang="sl-SI" sz="1400" err="1">
              <a:latin typeface="Calibri" panose="020F0502020204030204" pitchFamily="34" charset="0"/>
            </a:rPr>
            <a:t>Aves</a:t>
          </a:r>
          <a:r>
            <a:rPr lang="sl-SI" sz="1400">
              <a:latin typeface="Calibri" panose="020F0502020204030204" pitchFamily="34" charset="0"/>
            </a:rPr>
            <a:t> </a:t>
          </a:r>
        </a:p>
        <a:p>
          <a:pPr>
            <a:lnSpc>
              <a:spcPct val="100000"/>
            </a:lnSpc>
            <a:spcAft>
              <a:spcPts val="0"/>
            </a:spcAft>
          </a:pPr>
          <a:r>
            <a:rPr lang="sl-SI" sz="1400">
              <a:latin typeface="Calibri" panose="020F0502020204030204" pitchFamily="34" charset="0"/>
            </a:rPr>
            <a:t>(popisal ga je </a:t>
          </a:r>
          <a:r>
            <a:rPr lang="sl-SI" sz="1400" i="1">
              <a:latin typeface="Calibri" panose="020F0502020204030204" pitchFamily="34" charset="0"/>
            </a:rPr>
            <a:t>Carl Linne</a:t>
          </a:r>
          <a:r>
            <a:rPr lang="sl-SI" sz="1400">
              <a:latin typeface="Calibri" panose="020F0502020204030204" pitchFamily="34" charset="0"/>
            </a:rPr>
            <a:t>, l. 1758)</a:t>
          </a:r>
        </a:p>
      </dgm:t>
    </dgm:pt>
    <dgm:pt modelId="{A3EF4D66-2648-453B-8532-95D80B489DA5}" type="parTrans" cxnId="{1E08FECE-DC8F-4BFD-9EC9-B81AAF15F631}">
      <dgm:prSet/>
      <dgm:spPr/>
      <dgm:t>
        <a:bodyPr/>
        <a:lstStyle/>
        <a:p>
          <a:endParaRPr lang="sl-SI"/>
        </a:p>
      </dgm:t>
    </dgm:pt>
    <dgm:pt modelId="{C7FD0E50-9C8C-4280-BA39-1D7633F0AACB}" type="sibTrans" cxnId="{1E08FECE-DC8F-4BFD-9EC9-B81AAF15F631}">
      <dgm:prSet/>
      <dgm:spPr/>
      <dgm:t>
        <a:bodyPr/>
        <a:lstStyle/>
        <a:p>
          <a:endParaRPr lang="sl-SI"/>
        </a:p>
      </dgm:t>
    </dgm:pt>
    <dgm:pt modelId="{FB848DE5-6F68-4236-8740-1F7AB89BF786}" type="pres">
      <dgm:prSet presAssocID="{6BEC85BA-A482-4489-AE98-62F77FA1A896}" presName="compositeShape" presStyleCnt="0">
        <dgm:presLayoutVars>
          <dgm:dir/>
          <dgm:resizeHandles/>
        </dgm:presLayoutVars>
      </dgm:prSet>
      <dgm:spPr/>
    </dgm:pt>
    <dgm:pt modelId="{48647188-0CFE-4D0C-BEB5-4D2F9FA20287}" type="pres">
      <dgm:prSet presAssocID="{6BEC85BA-A482-4489-AE98-62F77FA1A896}" presName="pyramid" presStyleLbl="node1" presStyleIdx="0" presStyleCnt="1" custAng="10800000" custScaleX="126281" custLinFactNeighborX="7305" custLinFactNeighborY="4447"/>
      <dgm:spPr/>
    </dgm:pt>
    <dgm:pt modelId="{FD4AC817-F2D4-447E-AB35-3CB13F21BCC3}" type="pres">
      <dgm:prSet presAssocID="{6BEC85BA-A482-4489-AE98-62F77FA1A896}" presName="theList" presStyleCnt="0"/>
      <dgm:spPr/>
    </dgm:pt>
    <dgm:pt modelId="{F473CB22-71D7-4620-BA11-279C30C5A0A4}" type="pres">
      <dgm:prSet presAssocID="{E5362B46-949A-4C12-B94A-69BA02B5D345}" presName="aNode" presStyleLbl="fgAcc1" presStyleIdx="0" presStyleCnt="5" custScaleX="210189" custLinFactY="-26139" custLinFactNeighborX="9411" custLinFactNeighborY="-100000">
        <dgm:presLayoutVars>
          <dgm:bulletEnabled val="1"/>
        </dgm:presLayoutVars>
      </dgm:prSet>
      <dgm:spPr/>
      <dgm:t>
        <a:bodyPr/>
        <a:lstStyle/>
        <a:p>
          <a:endParaRPr lang="sl-SI"/>
        </a:p>
      </dgm:t>
    </dgm:pt>
    <dgm:pt modelId="{68D9F69B-6B50-4EAD-BA60-25CA329C2A7B}" type="pres">
      <dgm:prSet presAssocID="{E5362B46-949A-4C12-B94A-69BA02B5D345}" presName="aSpace" presStyleCnt="0"/>
      <dgm:spPr/>
    </dgm:pt>
    <dgm:pt modelId="{856A0784-59ED-4F52-B384-BDD5EED3B86E}" type="pres">
      <dgm:prSet presAssocID="{04A64A1B-320D-4DCA-8D5A-B0CB650ABB91}" presName="aNode" presStyleLbl="fgAcc1" presStyleIdx="1" presStyleCnt="5" custScaleX="210189" custLinFactY="-26139" custLinFactNeighborX="9411" custLinFactNeighborY="-100000">
        <dgm:presLayoutVars>
          <dgm:bulletEnabled val="1"/>
        </dgm:presLayoutVars>
      </dgm:prSet>
      <dgm:spPr/>
      <dgm:t>
        <a:bodyPr/>
        <a:lstStyle/>
        <a:p>
          <a:endParaRPr lang="sl-SI"/>
        </a:p>
      </dgm:t>
    </dgm:pt>
    <dgm:pt modelId="{1EECF268-093B-477A-ABFC-FCF0A70B1C57}" type="pres">
      <dgm:prSet presAssocID="{04A64A1B-320D-4DCA-8D5A-B0CB650ABB91}" presName="aSpace" presStyleCnt="0"/>
      <dgm:spPr/>
    </dgm:pt>
    <dgm:pt modelId="{B642182C-B7E7-45AE-BE56-2FA322C33939}" type="pres">
      <dgm:prSet presAssocID="{17AF8AE2-36A3-40E4-99E0-5FB06DBF42C1}" presName="aNode" presStyleLbl="fgAcc1" presStyleIdx="2" presStyleCnt="5" custScaleX="210189" custLinFactY="-26139" custLinFactNeighborX="9411" custLinFactNeighborY="-100000">
        <dgm:presLayoutVars>
          <dgm:bulletEnabled val="1"/>
        </dgm:presLayoutVars>
      </dgm:prSet>
      <dgm:spPr/>
      <dgm:t>
        <a:bodyPr/>
        <a:lstStyle/>
        <a:p>
          <a:endParaRPr lang="sl-SI"/>
        </a:p>
      </dgm:t>
    </dgm:pt>
    <dgm:pt modelId="{EF0327B8-CFE7-477F-8F5D-5D3269846E9A}" type="pres">
      <dgm:prSet presAssocID="{17AF8AE2-36A3-40E4-99E0-5FB06DBF42C1}" presName="aSpace" presStyleCnt="0"/>
      <dgm:spPr/>
    </dgm:pt>
    <dgm:pt modelId="{9603C2A3-FC96-48DF-8805-8D49ADC44994}" type="pres">
      <dgm:prSet presAssocID="{3702B3D4-4096-41D1-9FF0-F9A27DF58274}" presName="aNode" presStyleLbl="fgAcc1" presStyleIdx="3" presStyleCnt="5" custScaleX="210189" custLinFactY="-26139" custLinFactNeighborX="9411" custLinFactNeighborY="-100000">
        <dgm:presLayoutVars>
          <dgm:bulletEnabled val="1"/>
        </dgm:presLayoutVars>
      </dgm:prSet>
      <dgm:spPr/>
      <dgm:t>
        <a:bodyPr/>
        <a:lstStyle/>
        <a:p>
          <a:endParaRPr lang="sl-SI"/>
        </a:p>
      </dgm:t>
    </dgm:pt>
    <dgm:pt modelId="{53B8B370-BEEB-4FA3-AF1D-9D6C0A560087}" type="pres">
      <dgm:prSet presAssocID="{3702B3D4-4096-41D1-9FF0-F9A27DF58274}" presName="aSpace" presStyleCnt="0"/>
      <dgm:spPr/>
    </dgm:pt>
    <dgm:pt modelId="{1BADDFAF-5C96-4272-8626-A6AA8A0DEDD7}" type="pres">
      <dgm:prSet presAssocID="{BB2EC074-065C-4472-8E0A-A3B100AFD52D}" presName="aNode" presStyleLbl="fgAcc1" presStyleIdx="4" presStyleCnt="5" custScaleX="210189" custLinFactY="-26139" custLinFactNeighborX="9411" custLinFactNeighborY="-100000">
        <dgm:presLayoutVars>
          <dgm:bulletEnabled val="1"/>
        </dgm:presLayoutVars>
      </dgm:prSet>
      <dgm:spPr/>
      <dgm:t>
        <a:bodyPr/>
        <a:lstStyle/>
        <a:p>
          <a:endParaRPr lang="sl-SI"/>
        </a:p>
      </dgm:t>
    </dgm:pt>
    <dgm:pt modelId="{1979408B-EFE3-4BBF-A2E8-6642B94DEFD3}" type="pres">
      <dgm:prSet presAssocID="{BB2EC074-065C-4472-8E0A-A3B100AFD52D}" presName="aSpace" presStyleCnt="0"/>
      <dgm:spPr/>
    </dgm:pt>
  </dgm:ptLst>
  <dgm:cxnLst>
    <dgm:cxn modelId="{1E08FECE-DC8F-4BFD-9EC9-B81AAF15F631}" srcId="{6BEC85BA-A482-4489-AE98-62F77FA1A896}" destId="{3702B3D4-4096-41D1-9FF0-F9A27DF58274}" srcOrd="3" destOrd="0" parTransId="{A3EF4D66-2648-453B-8532-95D80B489DA5}" sibTransId="{C7FD0E50-9C8C-4280-BA39-1D7633F0AACB}"/>
    <dgm:cxn modelId="{3001BF7D-6DCF-45F2-9BAE-194B04498634}" srcId="{6BEC85BA-A482-4489-AE98-62F77FA1A896}" destId="{17AF8AE2-36A3-40E4-99E0-5FB06DBF42C1}" srcOrd="2" destOrd="0" parTransId="{AF59E4C2-69F7-496A-AB6A-1B6DF765A434}" sibTransId="{873937F0-E33C-446D-BA30-2C4B609BAEAF}"/>
    <dgm:cxn modelId="{AE0845B6-B205-4B09-BD13-B1BA0EBA4A7A}" type="presOf" srcId="{6BEC85BA-A482-4489-AE98-62F77FA1A896}" destId="{FB848DE5-6F68-4236-8740-1F7AB89BF786}" srcOrd="0" destOrd="0" presId="urn:microsoft.com/office/officeart/2005/8/layout/pyramid2"/>
    <dgm:cxn modelId="{53B12F1F-33C7-4DE4-8184-A2DED96C7F58}" type="presOf" srcId="{3702B3D4-4096-41D1-9FF0-F9A27DF58274}" destId="{9603C2A3-FC96-48DF-8805-8D49ADC44994}" srcOrd="0" destOrd="0" presId="urn:microsoft.com/office/officeart/2005/8/layout/pyramid2"/>
    <dgm:cxn modelId="{22744941-D322-45C6-93BA-230A0ED692BB}" srcId="{6BEC85BA-A482-4489-AE98-62F77FA1A896}" destId="{E5362B46-949A-4C12-B94A-69BA02B5D345}" srcOrd="0" destOrd="0" parTransId="{E4E2EA3F-D631-44E7-BD13-3574E1D4290B}" sibTransId="{727AE4C3-D5FC-4B08-A3D2-4CFA5D37A90F}"/>
    <dgm:cxn modelId="{07E64F0A-52E5-45FB-936D-733D5750D796}" type="presOf" srcId="{BB2EC074-065C-4472-8E0A-A3B100AFD52D}" destId="{1BADDFAF-5C96-4272-8626-A6AA8A0DEDD7}" srcOrd="0" destOrd="0" presId="urn:microsoft.com/office/officeart/2005/8/layout/pyramid2"/>
    <dgm:cxn modelId="{2CA16E83-98C0-4088-AC7E-A3F2D65A0CBE}" srcId="{6BEC85BA-A482-4489-AE98-62F77FA1A896}" destId="{04A64A1B-320D-4DCA-8D5A-B0CB650ABB91}" srcOrd="1" destOrd="0" parTransId="{F52CD3BB-66FB-42E4-92A8-7F5C79A6A093}" sibTransId="{6593BC7F-6A4F-4CE2-A9BF-6E84B4399652}"/>
    <dgm:cxn modelId="{16CEB65E-8246-445C-B87E-01E43BF4BD39}" srcId="{6BEC85BA-A482-4489-AE98-62F77FA1A896}" destId="{BB2EC074-065C-4472-8E0A-A3B100AFD52D}" srcOrd="4" destOrd="0" parTransId="{B2BF48CA-16CB-4BA2-A558-6A845E37E970}" sibTransId="{CE3AEF84-08D8-4260-AC84-3C7281601811}"/>
    <dgm:cxn modelId="{EB0309A0-221B-47C4-928B-36BA056F888C}" type="presOf" srcId="{04A64A1B-320D-4DCA-8D5A-B0CB650ABB91}" destId="{856A0784-59ED-4F52-B384-BDD5EED3B86E}" srcOrd="0" destOrd="0" presId="urn:microsoft.com/office/officeart/2005/8/layout/pyramid2"/>
    <dgm:cxn modelId="{D9B5C3C2-3277-496B-B84F-75EAD788AF51}" type="presOf" srcId="{E5362B46-949A-4C12-B94A-69BA02B5D345}" destId="{F473CB22-71D7-4620-BA11-279C30C5A0A4}" srcOrd="0" destOrd="0" presId="urn:microsoft.com/office/officeart/2005/8/layout/pyramid2"/>
    <dgm:cxn modelId="{D5C3940E-12CE-4265-ABA5-8D22F4725753}" type="presOf" srcId="{17AF8AE2-36A3-40E4-99E0-5FB06DBF42C1}" destId="{B642182C-B7E7-45AE-BE56-2FA322C33939}" srcOrd="0" destOrd="0" presId="urn:microsoft.com/office/officeart/2005/8/layout/pyramid2"/>
    <dgm:cxn modelId="{0DF98B34-6F51-40D1-8F83-D5640B5F5CBF}" type="presParOf" srcId="{FB848DE5-6F68-4236-8740-1F7AB89BF786}" destId="{48647188-0CFE-4D0C-BEB5-4D2F9FA20287}" srcOrd="0" destOrd="0" presId="urn:microsoft.com/office/officeart/2005/8/layout/pyramid2"/>
    <dgm:cxn modelId="{72222CC5-B918-4EB2-9F5A-1D88196356BE}" type="presParOf" srcId="{FB848DE5-6F68-4236-8740-1F7AB89BF786}" destId="{FD4AC817-F2D4-447E-AB35-3CB13F21BCC3}" srcOrd="1" destOrd="0" presId="urn:microsoft.com/office/officeart/2005/8/layout/pyramid2"/>
    <dgm:cxn modelId="{214DD0C5-62CC-423A-BC0D-7C50FFB25A77}" type="presParOf" srcId="{FD4AC817-F2D4-447E-AB35-3CB13F21BCC3}" destId="{F473CB22-71D7-4620-BA11-279C30C5A0A4}" srcOrd="0" destOrd="0" presId="urn:microsoft.com/office/officeart/2005/8/layout/pyramid2"/>
    <dgm:cxn modelId="{E8F1E888-7EED-4662-AA14-32AE547D5B53}" type="presParOf" srcId="{FD4AC817-F2D4-447E-AB35-3CB13F21BCC3}" destId="{68D9F69B-6B50-4EAD-BA60-25CA329C2A7B}" srcOrd="1" destOrd="0" presId="urn:microsoft.com/office/officeart/2005/8/layout/pyramid2"/>
    <dgm:cxn modelId="{6FC12D20-64B0-40A8-9B1C-6FB54F0825B3}" type="presParOf" srcId="{FD4AC817-F2D4-447E-AB35-3CB13F21BCC3}" destId="{856A0784-59ED-4F52-B384-BDD5EED3B86E}" srcOrd="2" destOrd="0" presId="urn:microsoft.com/office/officeart/2005/8/layout/pyramid2"/>
    <dgm:cxn modelId="{D1719F8D-6828-4941-AE64-B36CFCA00206}" type="presParOf" srcId="{FD4AC817-F2D4-447E-AB35-3CB13F21BCC3}" destId="{1EECF268-093B-477A-ABFC-FCF0A70B1C57}" srcOrd="3" destOrd="0" presId="urn:microsoft.com/office/officeart/2005/8/layout/pyramid2"/>
    <dgm:cxn modelId="{978CCA58-221D-4381-83AD-1F6070E91B96}" type="presParOf" srcId="{FD4AC817-F2D4-447E-AB35-3CB13F21BCC3}" destId="{B642182C-B7E7-45AE-BE56-2FA322C33939}" srcOrd="4" destOrd="0" presId="urn:microsoft.com/office/officeart/2005/8/layout/pyramid2"/>
    <dgm:cxn modelId="{5D53614D-E6AC-4780-8C00-8765499D24AD}" type="presParOf" srcId="{FD4AC817-F2D4-447E-AB35-3CB13F21BCC3}" destId="{EF0327B8-CFE7-477F-8F5D-5D3269846E9A}" srcOrd="5" destOrd="0" presId="urn:microsoft.com/office/officeart/2005/8/layout/pyramid2"/>
    <dgm:cxn modelId="{2B9449B4-5B18-4569-814A-BAC185A9E908}" type="presParOf" srcId="{FD4AC817-F2D4-447E-AB35-3CB13F21BCC3}" destId="{9603C2A3-FC96-48DF-8805-8D49ADC44994}" srcOrd="6" destOrd="0" presId="urn:microsoft.com/office/officeart/2005/8/layout/pyramid2"/>
    <dgm:cxn modelId="{79C8032D-1E00-4B61-9E6A-D2F2A6AC95AA}" type="presParOf" srcId="{FD4AC817-F2D4-447E-AB35-3CB13F21BCC3}" destId="{53B8B370-BEEB-4FA3-AF1D-9D6C0A560087}" srcOrd="7" destOrd="0" presId="urn:microsoft.com/office/officeart/2005/8/layout/pyramid2"/>
    <dgm:cxn modelId="{1B4EA84A-8AA5-45B3-8BD5-7C48A43A09B5}" type="presParOf" srcId="{FD4AC817-F2D4-447E-AB35-3CB13F21BCC3}" destId="{1BADDFAF-5C96-4272-8626-A6AA8A0DEDD7}" srcOrd="8" destOrd="0" presId="urn:microsoft.com/office/officeart/2005/8/layout/pyramid2"/>
    <dgm:cxn modelId="{48AB3BB2-22EB-474A-90E6-042BBE634197}" type="presParOf" srcId="{FD4AC817-F2D4-447E-AB35-3CB13F21BCC3}" destId="{1979408B-EFE3-4BBF-A2E8-6642B94DEFD3}" srcOrd="9"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D41FE-30D5-4AEB-9966-DE0996CD29DA}" type="doc">
      <dgm:prSet loTypeId="urn:microsoft.com/office/officeart/2008/layout/AccentedPicture" loCatId="picture" qsTypeId="urn:microsoft.com/office/officeart/2005/8/quickstyle/simple2" qsCatId="simple" csTypeId="urn:microsoft.com/office/officeart/2005/8/colors/accent1_2" csCatId="accent1" phldr="1"/>
      <dgm:spPr/>
      <dgm:t>
        <a:bodyPr/>
        <a:lstStyle/>
        <a:p>
          <a:endParaRPr lang="sl-SI"/>
        </a:p>
      </dgm:t>
    </dgm:pt>
    <dgm:pt modelId="{34BEB93F-88E8-430A-ACA1-35256F5BE38D}">
      <dgm:prSet phldrT="[besedilo]" custT="1"/>
      <dgm:spPr/>
      <dgm:t>
        <a:bodyPr/>
        <a:lstStyle/>
        <a:p>
          <a:r>
            <a:rPr lang="sl-SI" sz="2800" b="1">
              <a:latin typeface="Calibri "/>
            </a:rPr>
            <a:t>ZVOKI PTIC</a:t>
          </a:r>
          <a:endParaRPr lang="sl-SI" sz="2800" b="1"/>
        </a:p>
      </dgm:t>
    </dgm:pt>
    <dgm:pt modelId="{679ACDD1-0E91-4994-855E-F26AF74C1B4E}" type="parTrans" cxnId="{F6190023-6CFB-4B4F-B857-05F47BC3037A}">
      <dgm:prSet/>
      <dgm:spPr/>
      <dgm:t>
        <a:bodyPr/>
        <a:lstStyle/>
        <a:p>
          <a:endParaRPr lang="sl-SI" sz="2000"/>
        </a:p>
      </dgm:t>
    </dgm:pt>
    <dgm:pt modelId="{A7BFFBF4-0530-43BD-B96A-36246D208324}" type="sibTrans" cxnId="{F6190023-6CFB-4B4F-B857-05F47BC3037A}">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2664" t="-1188" r="-17336" b="1188"/>
          </a:stretch>
        </a:blipFill>
      </dgm:spPr>
      <dgm:t>
        <a:bodyPr/>
        <a:lstStyle/>
        <a:p>
          <a:endParaRPr lang="sl-SI" sz="2000"/>
        </a:p>
      </dgm:t>
    </dgm:pt>
    <dgm:pt modelId="{11D5320D-4FEA-41E1-B95C-7916DAB3C39F}">
      <dgm:prSet phldrT="[besedilo]" custT="1"/>
      <dgm:spPr/>
      <dgm:t>
        <a:bodyPr lIns="36000" tIns="0" rIns="36000"/>
        <a:lstStyle/>
        <a:p>
          <a:pPr>
            <a:lnSpc>
              <a:spcPct val="100000"/>
            </a:lnSpc>
            <a:spcBef>
              <a:spcPts val="0"/>
            </a:spcBef>
            <a:spcAft>
              <a:spcPts val="0"/>
            </a:spcAft>
            <a:buNone/>
          </a:pPr>
          <a:r>
            <a:rPr lang="sl-SI" sz="2000" b="1" dirty="0">
              <a:solidFill>
                <a:srgbClr val="FFC000"/>
              </a:solidFill>
              <a:latin typeface="Calibri "/>
            </a:rPr>
            <a:t>KLICI </a:t>
          </a:r>
          <a:r>
            <a:rPr lang="sl-SI" sz="2000" b="1" dirty="0">
              <a:latin typeface="Calibri "/>
            </a:rPr>
            <a:t>(kratko oglašanje)</a:t>
          </a:r>
          <a:endParaRPr lang="sl-SI" sz="2000" b="1" dirty="0"/>
        </a:p>
      </dgm:t>
    </dgm:pt>
    <dgm:pt modelId="{CA9B82CC-9F1C-4573-B9BB-E6EDF7828D9B}" type="parTrans" cxnId="{DE796022-2083-4208-9283-DDE3D5EA7AAF}">
      <dgm:prSet/>
      <dgm:spPr/>
      <dgm:t>
        <a:bodyPr/>
        <a:lstStyle/>
        <a:p>
          <a:endParaRPr lang="sl-SI" sz="2000"/>
        </a:p>
      </dgm:t>
    </dgm:pt>
    <dgm:pt modelId="{DEEDB553-68AF-4891-BD5E-9834C92F7A72}" type="sibTrans" cxnId="{DE796022-2083-4208-9283-DDE3D5EA7AAF}">
      <dgm:prSet/>
      <dgm:spPr/>
      <dgm:t>
        <a:bodyPr/>
        <a:lstStyle/>
        <a:p>
          <a:endParaRPr lang="sl-SI" sz="2000"/>
        </a:p>
      </dgm:t>
    </dgm:pt>
    <dgm:pt modelId="{79CD1E5D-8A7F-4724-AD51-1E900A01673A}">
      <dgm:prSet phldrT="[besedilo]" custT="1"/>
      <dgm:spPr/>
      <dgm:t>
        <a:bodyPr/>
        <a:lstStyle/>
        <a:p>
          <a:pPr>
            <a:spcAft>
              <a:spcPts val="0"/>
            </a:spcAft>
            <a:buNone/>
          </a:pPr>
          <a:r>
            <a:rPr lang="sl-SI" sz="2000" b="1">
              <a:latin typeface="Calibri "/>
            </a:rPr>
            <a:t>drugi zvoki </a:t>
          </a:r>
          <a:r>
            <a:rPr lang="sl-SI" sz="2000" b="1" err="1">
              <a:latin typeface="Calibri "/>
            </a:rPr>
            <a:t>t.i</a:t>
          </a:r>
          <a:r>
            <a:rPr lang="sl-SI" sz="2000" b="1">
              <a:latin typeface="Calibri "/>
            </a:rPr>
            <a:t>. </a:t>
          </a:r>
          <a:r>
            <a:rPr lang="sl-SI" sz="2000" b="1">
              <a:solidFill>
                <a:srgbClr val="FFC000"/>
              </a:solidFill>
              <a:latin typeface="Calibri "/>
            </a:rPr>
            <a:t>ŠUMI </a:t>
          </a:r>
          <a:endParaRPr lang="sl-SI" sz="2000" b="1">
            <a:solidFill>
              <a:srgbClr val="FFC000"/>
            </a:solidFill>
          </a:endParaRPr>
        </a:p>
      </dgm:t>
    </dgm:pt>
    <dgm:pt modelId="{D919DA29-5ECE-4FD0-A6B1-BAAFBE3BF256}" type="parTrans" cxnId="{6B8D30C3-9BD5-4CCC-8073-985BBD624EE4}">
      <dgm:prSet/>
      <dgm:spPr/>
      <dgm:t>
        <a:bodyPr/>
        <a:lstStyle/>
        <a:p>
          <a:endParaRPr lang="sl-SI" sz="2000"/>
        </a:p>
      </dgm:t>
    </dgm:pt>
    <dgm:pt modelId="{05A2ADF7-BFF7-41ED-9FA7-A80B6F6E82F3}" type="sibTrans" cxnId="{6B8D30C3-9BD5-4CCC-8073-985BBD624EE4}">
      <dgm:prSet/>
      <dgm:spPr/>
      <dgm:t>
        <a:bodyPr/>
        <a:lstStyle/>
        <a:p>
          <a:endParaRPr lang="sl-SI" sz="2000"/>
        </a:p>
      </dgm:t>
    </dgm:pt>
    <dgm:pt modelId="{050EC3D4-1748-4A78-93CB-F75DE68B3354}">
      <dgm:prSet custT="1"/>
      <dgm:spPr/>
      <dgm:t>
        <a:bodyPr lIns="36000" tIns="0" rIns="36000"/>
        <a:lstStyle/>
        <a:p>
          <a:pPr>
            <a:lnSpc>
              <a:spcPct val="100000"/>
            </a:lnSpc>
            <a:spcAft>
              <a:spcPts val="0"/>
            </a:spcAft>
            <a:buFont typeface="Arial" panose="020B0604020202020204" pitchFamily="34" charset="0"/>
            <a:buChar char="•"/>
          </a:pPr>
          <a:r>
            <a:rPr lang="sl-SI" sz="1800" b="0">
              <a:latin typeface="Calibri "/>
            </a:rPr>
            <a:t>pojejo ptice pevke (</a:t>
          </a:r>
          <a:r>
            <a:rPr lang="sl-SI" sz="1800" b="0">
              <a:latin typeface="Calibri "/>
              <a:hlinkClick xmlns:r="http://schemas.openxmlformats.org/officeDocument/2006/relationships" r:id="rId2"/>
            </a:rPr>
            <a:t>npr. ščinkavec</a:t>
          </a:r>
          <a:r>
            <a:rPr lang="sl-SI" sz="1800" b="0">
              <a:latin typeface="Calibri "/>
            </a:rPr>
            <a:t>),</a:t>
          </a:r>
          <a:endParaRPr lang="sl-SI" sz="1800"/>
        </a:p>
      </dgm:t>
    </dgm:pt>
    <dgm:pt modelId="{095E55CC-B343-44B2-A5BD-282E77160122}" type="parTrans" cxnId="{6DC98B2A-BF15-4718-B5CA-DB45D0ACED92}">
      <dgm:prSet/>
      <dgm:spPr/>
      <dgm:t>
        <a:bodyPr/>
        <a:lstStyle/>
        <a:p>
          <a:endParaRPr lang="sl-SI" sz="2000"/>
        </a:p>
      </dgm:t>
    </dgm:pt>
    <dgm:pt modelId="{3F2FA6DF-3C63-4CC8-9B70-6365E91E5EAC}" type="sibTrans" cxnId="{6DC98B2A-BF15-4718-B5CA-DB45D0ACED92}">
      <dgm:prSet/>
      <dgm:spPr/>
      <dgm:t>
        <a:bodyPr/>
        <a:lstStyle/>
        <a:p>
          <a:endParaRPr lang="sl-SI" sz="2000"/>
        </a:p>
      </dgm:t>
    </dgm:pt>
    <dgm:pt modelId="{F0E61BB9-BBB4-480A-A622-DAC80278C606}">
      <dgm:prSet custT="1"/>
      <dgm:spPr/>
      <dgm:t>
        <a:bodyPr lIns="36000" tIns="0" rIns="36000"/>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a:latin typeface="Calibri "/>
            </a:rPr>
            <a:t> svarilni, grozilni, ob razburjenju,…(</a:t>
          </a:r>
          <a:r>
            <a:rPr lang="sl-SI" sz="1800" b="0">
              <a:latin typeface="Calibri "/>
              <a:hlinkClick xmlns:r="http://schemas.openxmlformats.org/officeDocument/2006/relationships" r:id="rId3"/>
            </a:rPr>
            <a:t>npr. lišček</a:t>
          </a:r>
          <a:r>
            <a:rPr lang="sl-SI" sz="1800" b="0">
              <a:latin typeface="Calibri "/>
            </a:rPr>
            <a:t>)</a:t>
          </a:r>
          <a:r>
            <a:rPr lang="sl-SI" sz="1800" b="0">
              <a:latin typeface="Calibri "/>
              <a:hlinkClick xmlns:r="http://schemas.openxmlformats.org/officeDocument/2006/relationships" r:id="rId3"/>
            </a:rPr>
            <a:t> </a:t>
          </a:r>
          <a:endParaRPr lang="sl-SI" sz="1800" b="0">
            <a:latin typeface="Calibri "/>
          </a:endParaRPr>
        </a:p>
      </dgm:t>
    </dgm:pt>
    <dgm:pt modelId="{BAE65B91-2DCA-4828-A896-A89AD5D93FDE}" type="parTrans" cxnId="{A715618D-C53D-420E-9140-CF82ED8E524C}">
      <dgm:prSet/>
      <dgm:spPr/>
      <dgm:t>
        <a:bodyPr/>
        <a:lstStyle/>
        <a:p>
          <a:endParaRPr lang="sl-SI" sz="2000"/>
        </a:p>
      </dgm:t>
    </dgm:pt>
    <dgm:pt modelId="{1A9EC676-9484-49F4-A6B9-48F9B17BD5AE}" type="sibTrans" cxnId="{A715618D-C53D-420E-9140-CF82ED8E524C}">
      <dgm:prSet/>
      <dgm:spPr/>
      <dgm:t>
        <a:bodyPr/>
        <a:lstStyle/>
        <a:p>
          <a:endParaRPr lang="sl-SI" sz="2000"/>
        </a:p>
      </dgm:t>
    </dgm:pt>
    <dgm:pt modelId="{2AC69A06-EE94-4CE9-BAC7-0E73FADF7657}">
      <dgm:prSet phldrT="[besedilo]" custT="1"/>
      <dgm:spPr/>
      <dgm:t>
        <a:bodyPr lIns="36000" tIns="0" rIns="36000"/>
        <a:lstStyle/>
        <a:p>
          <a:pPr>
            <a:lnSpc>
              <a:spcPct val="100000"/>
            </a:lnSpc>
            <a:spcAft>
              <a:spcPts val="0"/>
            </a:spcAft>
            <a:buNone/>
          </a:pPr>
          <a:r>
            <a:rPr lang="sl-SI" sz="2000" b="1" dirty="0">
              <a:solidFill>
                <a:srgbClr val="FFC000"/>
              </a:solidFill>
              <a:latin typeface="Calibri "/>
            </a:rPr>
            <a:t>PETJE </a:t>
          </a:r>
          <a:r>
            <a:rPr lang="sl-SI" sz="2000" b="1" dirty="0">
              <a:latin typeface="Calibri "/>
            </a:rPr>
            <a:t>(daljše, bolj zapleteno oglašanje) </a:t>
          </a:r>
          <a:endParaRPr lang="sl-SI" sz="2000" b="1" dirty="0"/>
        </a:p>
      </dgm:t>
    </dgm:pt>
    <dgm:pt modelId="{ADB8E6EB-734F-484F-AEF5-86D062750F81}" type="parTrans" cxnId="{31AF8DCA-1863-496D-AF3E-A03683B9A9EA}">
      <dgm:prSet/>
      <dgm:spPr/>
      <dgm:t>
        <a:bodyPr/>
        <a:lstStyle/>
        <a:p>
          <a:endParaRPr lang="sl-SI" sz="2000"/>
        </a:p>
      </dgm:t>
    </dgm:pt>
    <dgm:pt modelId="{BF0B4178-4072-4B9B-B77D-195426A87D3D}" type="sibTrans" cxnId="{31AF8DCA-1863-496D-AF3E-A03683B9A9EA}">
      <dgm:prSet/>
      <dgm:spPr/>
      <dgm:t>
        <a:bodyPr/>
        <a:lstStyle/>
        <a:p>
          <a:endParaRPr lang="sl-SI" sz="2000"/>
        </a:p>
      </dgm:t>
    </dgm:pt>
    <dgm:pt modelId="{19EB19F9-9D68-4D16-8629-29566F03A5C4}">
      <dgm:prSet custT="1"/>
      <dgm:spPr/>
      <dgm:t>
        <a:bodyPr tIns="36000" rIns="0"/>
        <a:lstStyle/>
        <a:p>
          <a:pPr>
            <a:spcAft>
              <a:spcPts val="0"/>
            </a:spcAft>
            <a:buFont typeface="Arial" panose="020B0604020202020204" pitchFamily="34" charset="0"/>
            <a:buChar char="•"/>
          </a:pPr>
          <a:r>
            <a:rPr lang="sl-SI" sz="1800" b="0">
              <a:latin typeface="Calibri "/>
            </a:rPr>
            <a:t>bobnanje oz. trkanje žolne ob podlago, </a:t>
          </a:r>
          <a:endParaRPr lang="sl-SI" sz="1800"/>
        </a:p>
      </dgm:t>
    </dgm:pt>
    <dgm:pt modelId="{61FBE53A-0FB3-4F53-98A9-2B0C2C08A17D}" type="sibTrans" cxnId="{C6DDD51B-3E16-4BEE-BAA7-6A26B0101925}">
      <dgm:prSet/>
      <dgm:spPr/>
      <dgm:t>
        <a:bodyPr/>
        <a:lstStyle/>
        <a:p>
          <a:endParaRPr lang="sl-SI" sz="2000"/>
        </a:p>
      </dgm:t>
    </dgm:pt>
    <dgm:pt modelId="{990DEDC6-AA37-4886-8BB2-65A4C01EDE87}" type="parTrans" cxnId="{C6DDD51B-3E16-4BEE-BAA7-6A26B0101925}">
      <dgm:prSet/>
      <dgm:spPr/>
      <dgm:t>
        <a:bodyPr/>
        <a:lstStyle/>
        <a:p>
          <a:endParaRPr lang="sl-SI" sz="2000"/>
        </a:p>
      </dgm:t>
    </dgm:pt>
    <dgm:pt modelId="{8F129F80-846B-4606-827D-2F5F95115F0E}">
      <dgm:prSet custT="1"/>
      <dgm:spPr/>
      <dgm:t>
        <a:bodyPr lIns="36000" tIns="0" rIns="36000"/>
        <a:lstStyle/>
        <a:p>
          <a:pPr>
            <a:lnSpc>
              <a:spcPct val="100000"/>
            </a:lnSpc>
            <a:spcAft>
              <a:spcPts val="0"/>
            </a:spcAft>
            <a:buFont typeface="Arial" panose="020B0604020202020204" pitchFamily="34" charset="0"/>
            <a:buChar char="•"/>
          </a:pPr>
          <a:r>
            <a:rPr lang="sl-SI" sz="1800" b="0">
              <a:latin typeface="Calibri "/>
            </a:rPr>
            <a:t>največkrat samci tako spomladi označujejo in branijo svoje ozemlje, ker želijo pritegniti samičko.</a:t>
          </a:r>
          <a:endParaRPr lang="sl-SI" sz="1800"/>
        </a:p>
      </dgm:t>
    </dgm:pt>
    <dgm:pt modelId="{D8E195C7-6F5D-44E6-B6B5-26CB6DB957E5}" type="parTrans" cxnId="{0B7FD270-BE67-417F-8FCE-F7DD426E5497}">
      <dgm:prSet/>
      <dgm:spPr/>
      <dgm:t>
        <a:bodyPr/>
        <a:lstStyle/>
        <a:p>
          <a:endParaRPr lang="sl-SI"/>
        </a:p>
      </dgm:t>
    </dgm:pt>
    <dgm:pt modelId="{97075B71-73CC-42B8-A7E9-1DBFCE5CC57C}" type="sibTrans" cxnId="{0B7FD270-BE67-417F-8FCE-F7DD426E5497}">
      <dgm:prSet/>
      <dgm:spPr/>
      <dgm:t>
        <a:bodyPr/>
        <a:lstStyle/>
        <a:p>
          <a:endParaRPr lang="sl-SI"/>
        </a:p>
      </dgm:t>
    </dgm:pt>
    <dgm:pt modelId="{A2BCC57A-6298-41F4-9587-F589F0D0E716}">
      <dgm:prSet custT="1"/>
      <dgm:spPr/>
      <dgm:t>
        <a:bodyPr tIns="36000" rIns="0"/>
        <a:lstStyle/>
        <a:p>
          <a:pPr>
            <a:spcAft>
              <a:spcPts val="0"/>
            </a:spcAft>
            <a:buFont typeface="Arial" panose="020B0604020202020204" pitchFamily="34" charset="0"/>
            <a:buChar char="•"/>
          </a:pPr>
          <a:r>
            <a:rPr lang="sl-SI" sz="1800" b="0">
              <a:latin typeface="Calibri "/>
              <a:hlinkClick xmlns:r="http://schemas.openxmlformats.org/officeDocument/2006/relationships" r:id="rId4"/>
            </a:rPr>
            <a:t>klopotanje</a:t>
          </a:r>
          <a:r>
            <a:rPr lang="sl-SI" sz="1800" b="0">
              <a:latin typeface="Calibri "/>
            </a:rPr>
            <a:t> štorkelj s kljuni,</a:t>
          </a:r>
          <a:endParaRPr lang="sl-SI" sz="1800"/>
        </a:p>
      </dgm:t>
    </dgm:pt>
    <dgm:pt modelId="{23C9E220-30A8-4E6C-8283-C6C4DB55B898}" type="parTrans" cxnId="{303B1F89-636C-449B-B2F4-B7964605E67D}">
      <dgm:prSet/>
      <dgm:spPr/>
      <dgm:t>
        <a:bodyPr/>
        <a:lstStyle/>
        <a:p>
          <a:endParaRPr lang="sl-SI"/>
        </a:p>
      </dgm:t>
    </dgm:pt>
    <dgm:pt modelId="{68188D9B-137F-4DF8-AB7E-477C02A85C11}" type="sibTrans" cxnId="{303B1F89-636C-449B-B2F4-B7964605E67D}">
      <dgm:prSet/>
      <dgm:spPr/>
      <dgm:t>
        <a:bodyPr/>
        <a:lstStyle/>
        <a:p>
          <a:endParaRPr lang="sl-SI"/>
        </a:p>
      </dgm:t>
    </dgm:pt>
    <dgm:pt modelId="{CA17C612-733F-4813-A947-3B78EF053FFE}">
      <dgm:prSet custT="1"/>
      <dgm:spPr/>
      <dgm:t>
        <a:bodyPr tIns="36000" rIns="0"/>
        <a:lstStyle/>
        <a:p>
          <a:pPr>
            <a:spcAft>
              <a:spcPts val="0"/>
            </a:spcAft>
            <a:buFont typeface="Arial" panose="020B0604020202020204" pitchFamily="34" charset="0"/>
            <a:buChar char="•"/>
          </a:pPr>
          <a:r>
            <a:rPr lang="sl-SI" sz="1800" b="0">
              <a:latin typeface="Calibri "/>
            </a:rPr>
            <a:t>ploskanje s krili….</a:t>
          </a:r>
          <a:endParaRPr lang="sl-SI" sz="1800"/>
        </a:p>
      </dgm:t>
    </dgm:pt>
    <dgm:pt modelId="{5D90010A-D039-4955-B331-AC2DBA38B53F}" type="parTrans" cxnId="{0CEE88BE-E06F-4AB6-963E-31DE874D1D38}">
      <dgm:prSet/>
      <dgm:spPr/>
      <dgm:t>
        <a:bodyPr/>
        <a:lstStyle/>
        <a:p>
          <a:endParaRPr lang="sl-SI"/>
        </a:p>
      </dgm:t>
    </dgm:pt>
    <dgm:pt modelId="{F0EDCFAA-F7D8-4C3F-AF01-CDF6C294BF14}" type="sibTrans" cxnId="{0CEE88BE-E06F-4AB6-963E-31DE874D1D38}">
      <dgm:prSet/>
      <dgm:spPr/>
      <dgm:t>
        <a:bodyPr/>
        <a:lstStyle/>
        <a:p>
          <a:endParaRPr lang="sl-SI"/>
        </a:p>
      </dgm:t>
    </dgm:pt>
    <dgm:pt modelId="{CCC93FAE-5DC6-44AD-8B6E-91D4B0DB9BDE}">
      <dgm:prSet custT="1"/>
      <dgm:spPr/>
      <dgm:t>
        <a:bodyPr lIns="36000" tIns="0" rIns="36000"/>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a:latin typeface="Calibri "/>
            </a:rPr>
            <a:t> kriki mladičkov, </a:t>
          </a:r>
        </a:p>
      </dgm:t>
    </dgm:pt>
    <dgm:pt modelId="{08EAD953-B2AE-41AA-8810-45E858404FCA}" type="parTrans" cxnId="{F1E46F71-C0E7-42BA-84DA-8FBB01C36EEC}">
      <dgm:prSet/>
      <dgm:spPr/>
      <dgm:t>
        <a:bodyPr/>
        <a:lstStyle/>
        <a:p>
          <a:endParaRPr lang="sl-SI"/>
        </a:p>
      </dgm:t>
    </dgm:pt>
    <dgm:pt modelId="{B8C6AEC5-59FA-40D3-99EB-D3DC6EA491FB}" type="sibTrans" cxnId="{F1E46F71-C0E7-42BA-84DA-8FBB01C36EEC}">
      <dgm:prSet/>
      <dgm:spPr/>
      <dgm:t>
        <a:bodyPr/>
        <a:lstStyle/>
        <a:p>
          <a:endParaRPr lang="sl-SI"/>
        </a:p>
      </dgm:t>
    </dgm:pt>
    <dgm:pt modelId="{04700EFA-4655-435B-A6AF-8C72829B9E03}">
      <dgm:prSet custT="1"/>
      <dgm:spPr/>
      <dgm:t>
        <a:bodyPr lIns="36000" tIns="0" rIns="36000"/>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dirty="0">
              <a:latin typeface="Calibri "/>
            </a:rPr>
            <a:t> oglašanje med letom. </a:t>
          </a:r>
        </a:p>
      </dgm:t>
    </dgm:pt>
    <dgm:pt modelId="{B289F768-EC3B-4931-918F-CBEF2BF89471}" type="parTrans" cxnId="{4A516DD8-05B3-4391-9A93-755325E23948}">
      <dgm:prSet/>
      <dgm:spPr/>
      <dgm:t>
        <a:bodyPr/>
        <a:lstStyle/>
        <a:p>
          <a:endParaRPr lang="sl-SI"/>
        </a:p>
      </dgm:t>
    </dgm:pt>
    <dgm:pt modelId="{009DC185-F490-4F6D-BC54-55F7DA906940}" type="sibTrans" cxnId="{4A516DD8-05B3-4391-9A93-755325E23948}">
      <dgm:prSet/>
      <dgm:spPr/>
      <dgm:t>
        <a:bodyPr/>
        <a:lstStyle/>
        <a:p>
          <a:endParaRPr lang="sl-SI"/>
        </a:p>
      </dgm:t>
    </dgm:pt>
    <dgm:pt modelId="{89118E6F-CA8C-492B-B2B3-9F89B0BE71E9}" type="pres">
      <dgm:prSet presAssocID="{B77D41FE-30D5-4AEB-9966-DE0996CD29DA}" presName="Name0" presStyleCnt="0">
        <dgm:presLayoutVars>
          <dgm:dir/>
        </dgm:presLayoutVars>
      </dgm:prSet>
      <dgm:spPr/>
      <dgm:t>
        <a:bodyPr/>
        <a:lstStyle/>
        <a:p>
          <a:endParaRPr lang="sl-SI"/>
        </a:p>
      </dgm:t>
    </dgm:pt>
    <dgm:pt modelId="{666288F5-ADFF-4C93-806E-857C1A1E3254}" type="pres">
      <dgm:prSet presAssocID="{A7BFFBF4-0530-43BD-B96A-36246D208324}" presName="picture_1" presStyleLbl="bgImgPlace1" presStyleIdx="0" presStyleCnt="1" custScaleX="97932" custScaleY="102497" custLinFactNeighborX="-2001" custLinFactNeighborY="-4735"/>
      <dgm:spPr/>
      <dgm:t>
        <a:bodyPr/>
        <a:lstStyle/>
        <a:p>
          <a:endParaRPr lang="sl-SI"/>
        </a:p>
      </dgm:t>
    </dgm:pt>
    <dgm:pt modelId="{8506D67D-C7F4-4377-B810-40C52082E09A}" type="pres">
      <dgm:prSet presAssocID="{34BEB93F-88E8-430A-ACA1-35256F5BE38D}" presName="text_1" presStyleLbl="node1" presStyleIdx="0" presStyleCnt="0" custScaleX="113806" custScaleY="30035" custLinFactY="-96163" custLinFactNeighborX="3754" custLinFactNeighborY="-100000">
        <dgm:presLayoutVars>
          <dgm:bulletEnabled val="1"/>
        </dgm:presLayoutVars>
      </dgm:prSet>
      <dgm:spPr/>
      <dgm:t>
        <a:bodyPr/>
        <a:lstStyle/>
        <a:p>
          <a:endParaRPr lang="sl-SI"/>
        </a:p>
      </dgm:t>
    </dgm:pt>
    <dgm:pt modelId="{BD470A7A-94BE-4F29-A6AD-5815A49639DE}" type="pres">
      <dgm:prSet presAssocID="{B77D41FE-30D5-4AEB-9966-DE0996CD29DA}" presName="linV" presStyleCnt="0"/>
      <dgm:spPr/>
    </dgm:pt>
    <dgm:pt modelId="{8BD78ED2-1A8A-46B6-9AAA-2C9C56350DC8}" type="pres">
      <dgm:prSet presAssocID="{2AC69A06-EE94-4CE9-BAC7-0E73FADF7657}" presName="pair" presStyleCnt="0"/>
      <dgm:spPr/>
    </dgm:pt>
    <dgm:pt modelId="{D6B8C0C3-0F87-48AC-AB3C-FAA77D55A950}" type="pres">
      <dgm:prSet presAssocID="{2AC69A06-EE94-4CE9-BAC7-0E73FADF7657}" presName="spaceH" presStyleLbl="node1" presStyleIdx="0" presStyleCnt="0"/>
      <dgm:spPr/>
    </dgm:pt>
    <dgm:pt modelId="{262E2948-1012-471E-8052-FCAD0F6137A0}" type="pres">
      <dgm:prSet presAssocID="{2AC69A06-EE94-4CE9-BAC7-0E73FADF7657}" presName="desPictures" presStyleLbl="alignImgPlace1" presStyleIdx="0" presStyleCnt="3" custLinFactNeighborY="1440"/>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1000" t="-4704" r="-1000" b="4704"/>
          </a:stretch>
        </a:blipFill>
      </dgm:spPr>
    </dgm:pt>
    <dgm:pt modelId="{24DF6A8D-5FAC-4786-A540-831FD50587C0}" type="pres">
      <dgm:prSet presAssocID="{2AC69A06-EE94-4CE9-BAC7-0E73FADF7657}" presName="desTextWrapper" presStyleCnt="0"/>
      <dgm:spPr/>
    </dgm:pt>
    <dgm:pt modelId="{011D25D8-AB80-431A-84AF-AAC812E09D1C}" type="pres">
      <dgm:prSet presAssocID="{2AC69A06-EE94-4CE9-BAC7-0E73FADF7657}" presName="desText" presStyleLbl="revTx" presStyleIdx="0" presStyleCnt="3" custScaleY="132658" custLinFactNeighborX="-367" custLinFactNeighborY="-17967">
        <dgm:presLayoutVars>
          <dgm:bulletEnabled val="1"/>
        </dgm:presLayoutVars>
      </dgm:prSet>
      <dgm:spPr/>
      <dgm:t>
        <a:bodyPr/>
        <a:lstStyle/>
        <a:p>
          <a:endParaRPr lang="sl-SI"/>
        </a:p>
      </dgm:t>
    </dgm:pt>
    <dgm:pt modelId="{4FE4F891-B717-4E65-BF4F-7511A2F8D679}" type="pres">
      <dgm:prSet presAssocID="{BF0B4178-4072-4B9B-B77D-195426A87D3D}" presName="spaceV" presStyleCnt="0"/>
      <dgm:spPr/>
    </dgm:pt>
    <dgm:pt modelId="{F76EFF75-B499-46A4-A242-FBE364A88952}" type="pres">
      <dgm:prSet presAssocID="{11D5320D-4FEA-41E1-B95C-7916DAB3C39F}" presName="pair" presStyleCnt="0"/>
      <dgm:spPr/>
    </dgm:pt>
    <dgm:pt modelId="{121AF234-B8DB-4175-B43B-C6506066CD6F}" type="pres">
      <dgm:prSet presAssocID="{11D5320D-4FEA-41E1-B95C-7916DAB3C39F}" presName="spaceH" presStyleLbl="node1" presStyleIdx="0" presStyleCnt="0"/>
      <dgm:spPr/>
    </dgm:pt>
    <dgm:pt modelId="{7C0CE3E9-730F-4531-9A74-712CDE21AE98}" type="pres">
      <dgm:prSet presAssocID="{11D5320D-4FEA-41E1-B95C-7916DAB3C39F}" presName="desPictures" presStyleLbl="alignImgPlace1" presStyleIdx="1" presStyleCnt="3" custLinFactY="44045" custLinFactNeighborX="1022" custLinFactNeighborY="100000"/>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7296" t="4704" r="-16704" b="-4704"/>
          </a:stretch>
        </a:blipFill>
      </dgm:spPr>
    </dgm:pt>
    <dgm:pt modelId="{5EABDC46-7E05-48EE-A3E8-165CD5C6AC2D}" type="pres">
      <dgm:prSet presAssocID="{11D5320D-4FEA-41E1-B95C-7916DAB3C39F}" presName="desTextWrapper" presStyleCnt="0"/>
      <dgm:spPr/>
    </dgm:pt>
    <dgm:pt modelId="{9D8E359D-B4C2-481D-8A84-D2C967FEAE77}" type="pres">
      <dgm:prSet presAssocID="{11D5320D-4FEA-41E1-B95C-7916DAB3C39F}" presName="desText" presStyleLbl="revTx" presStyleIdx="1" presStyleCnt="3" custScaleY="145021" custLinFactNeighborX="355" custLinFactNeighborY="21126">
        <dgm:presLayoutVars>
          <dgm:bulletEnabled val="1"/>
        </dgm:presLayoutVars>
      </dgm:prSet>
      <dgm:spPr/>
      <dgm:t>
        <a:bodyPr/>
        <a:lstStyle/>
        <a:p>
          <a:endParaRPr lang="sl-SI"/>
        </a:p>
      </dgm:t>
    </dgm:pt>
    <dgm:pt modelId="{E6DC2F27-8E08-483E-9D4D-D8468749606B}" type="pres">
      <dgm:prSet presAssocID="{DEEDB553-68AF-4891-BD5E-9834C92F7A72}" presName="spaceV" presStyleCnt="0"/>
      <dgm:spPr/>
    </dgm:pt>
    <dgm:pt modelId="{FB86501E-5CBF-4FC4-B904-DE8F48455E72}" type="pres">
      <dgm:prSet presAssocID="{79CD1E5D-8A7F-4724-AD51-1E900A01673A}" presName="pair" presStyleCnt="0"/>
      <dgm:spPr/>
    </dgm:pt>
    <dgm:pt modelId="{61D1E2C1-F3A1-4DB7-B718-5E0C4D6994CA}" type="pres">
      <dgm:prSet presAssocID="{79CD1E5D-8A7F-4724-AD51-1E900A01673A}" presName="spaceH" presStyleLbl="node1" presStyleIdx="0" presStyleCnt="0"/>
      <dgm:spPr/>
    </dgm:pt>
    <dgm:pt modelId="{86548688-97BB-4DEC-9880-569EBA77375D}" type="pres">
      <dgm:prSet presAssocID="{79CD1E5D-8A7F-4724-AD51-1E900A01673A}" presName="desPictures" presStyleLbl="alignImgPlace1" presStyleIdx="2" presStyleCnt="3" custLinFactY="-67054" custLinFactNeighborX="-14" custLinFactNeighborY="-100000"/>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15000" b="-15000"/>
          </a:stretch>
        </a:blipFill>
      </dgm:spPr>
    </dgm:pt>
    <dgm:pt modelId="{4F50C60B-4393-4737-A38B-D3901AF51392}" type="pres">
      <dgm:prSet presAssocID="{79CD1E5D-8A7F-4724-AD51-1E900A01673A}" presName="desTextWrapper" presStyleCnt="0"/>
      <dgm:spPr/>
    </dgm:pt>
    <dgm:pt modelId="{9E83A257-2CE4-44B5-8A9D-7B5A39E5960B}" type="pres">
      <dgm:prSet presAssocID="{79CD1E5D-8A7F-4724-AD51-1E900A01673A}" presName="desText" presStyleLbl="revTx" presStyleIdx="2" presStyleCnt="3" custScaleY="151206" custLinFactNeighborX="467" custLinFactNeighborY="21468">
        <dgm:presLayoutVars>
          <dgm:bulletEnabled val="1"/>
        </dgm:presLayoutVars>
      </dgm:prSet>
      <dgm:spPr/>
      <dgm:t>
        <a:bodyPr/>
        <a:lstStyle/>
        <a:p>
          <a:endParaRPr lang="sl-SI"/>
        </a:p>
      </dgm:t>
    </dgm:pt>
    <dgm:pt modelId="{8D8BE3EA-E453-482F-A893-D6595888EABC}" type="pres">
      <dgm:prSet presAssocID="{B77D41FE-30D5-4AEB-9966-DE0996CD29DA}" presName="maxNode" presStyleCnt="0"/>
      <dgm:spPr/>
    </dgm:pt>
    <dgm:pt modelId="{C898ADE4-A250-4A53-B77B-03A15EF37745}" type="pres">
      <dgm:prSet presAssocID="{B77D41FE-30D5-4AEB-9966-DE0996CD29DA}" presName="Name33" presStyleCnt="0"/>
      <dgm:spPr/>
    </dgm:pt>
  </dgm:ptLst>
  <dgm:cxnLst>
    <dgm:cxn modelId="{1E7AD98A-9183-4627-AAE0-37F75B28908D}" type="presOf" srcId="{11D5320D-4FEA-41E1-B95C-7916DAB3C39F}" destId="{9D8E359D-B4C2-481D-8A84-D2C967FEAE77}" srcOrd="0" destOrd="0" presId="urn:microsoft.com/office/officeart/2008/layout/AccentedPicture"/>
    <dgm:cxn modelId="{A715618D-C53D-420E-9140-CF82ED8E524C}" srcId="{11D5320D-4FEA-41E1-B95C-7916DAB3C39F}" destId="{F0E61BB9-BBB4-480A-A622-DAC80278C606}" srcOrd="0" destOrd="0" parTransId="{BAE65B91-2DCA-4828-A896-A89AD5D93FDE}" sibTransId="{1A9EC676-9484-49F4-A6B9-48F9B17BD5AE}"/>
    <dgm:cxn modelId="{3D251BEC-7A88-4B46-846D-6A6B4C8A5573}" type="presOf" srcId="{F0E61BB9-BBB4-480A-A622-DAC80278C606}" destId="{9D8E359D-B4C2-481D-8A84-D2C967FEAE77}" srcOrd="0" destOrd="1" presId="urn:microsoft.com/office/officeart/2008/layout/AccentedPicture"/>
    <dgm:cxn modelId="{DE796022-2083-4208-9283-DDE3D5EA7AAF}" srcId="{B77D41FE-30D5-4AEB-9966-DE0996CD29DA}" destId="{11D5320D-4FEA-41E1-B95C-7916DAB3C39F}" srcOrd="2" destOrd="0" parTransId="{CA9B82CC-9F1C-4573-B9BB-E6EDF7828D9B}" sibTransId="{DEEDB553-68AF-4891-BD5E-9834C92F7A72}"/>
    <dgm:cxn modelId="{0B7FD270-BE67-417F-8FCE-F7DD426E5497}" srcId="{2AC69A06-EE94-4CE9-BAC7-0E73FADF7657}" destId="{8F129F80-846B-4606-827D-2F5F95115F0E}" srcOrd="1" destOrd="0" parTransId="{D8E195C7-6F5D-44E6-B6B5-26CB6DB957E5}" sibTransId="{97075B71-73CC-42B8-A7E9-1DBFCE5CC57C}"/>
    <dgm:cxn modelId="{6B8D30C3-9BD5-4CCC-8073-985BBD624EE4}" srcId="{B77D41FE-30D5-4AEB-9966-DE0996CD29DA}" destId="{79CD1E5D-8A7F-4724-AD51-1E900A01673A}" srcOrd="3" destOrd="0" parTransId="{D919DA29-5ECE-4FD0-A6B1-BAAFBE3BF256}" sibTransId="{05A2ADF7-BFF7-41ED-9FA7-A80B6F6E82F3}"/>
    <dgm:cxn modelId="{7908750C-A3A9-4D85-ADE4-5217B65CA081}" type="presOf" srcId="{2AC69A06-EE94-4CE9-BAC7-0E73FADF7657}" destId="{011D25D8-AB80-431A-84AF-AAC812E09D1C}" srcOrd="0" destOrd="0" presId="urn:microsoft.com/office/officeart/2008/layout/AccentedPicture"/>
    <dgm:cxn modelId="{3791F53E-233D-4624-9A5F-D7D56407A4C0}" type="presOf" srcId="{8F129F80-846B-4606-827D-2F5F95115F0E}" destId="{011D25D8-AB80-431A-84AF-AAC812E09D1C}" srcOrd="0" destOrd="2" presId="urn:microsoft.com/office/officeart/2008/layout/AccentedPicture"/>
    <dgm:cxn modelId="{6DC98B2A-BF15-4718-B5CA-DB45D0ACED92}" srcId="{2AC69A06-EE94-4CE9-BAC7-0E73FADF7657}" destId="{050EC3D4-1748-4A78-93CB-F75DE68B3354}" srcOrd="0" destOrd="0" parTransId="{095E55CC-B343-44B2-A5BD-282E77160122}" sibTransId="{3F2FA6DF-3C63-4CC8-9B70-6365E91E5EAC}"/>
    <dgm:cxn modelId="{F1E46F71-C0E7-42BA-84DA-8FBB01C36EEC}" srcId="{11D5320D-4FEA-41E1-B95C-7916DAB3C39F}" destId="{CCC93FAE-5DC6-44AD-8B6E-91D4B0DB9BDE}" srcOrd="1" destOrd="0" parTransId="{08EAD953-B2AE-41AA-8810-45E858404FCA}" sibTransId="{B8C6AEC5-59FA-40D3-99EB-D3DC6EA491FB}"/>
    <dgm:cxn modelId="{303B1F89-636C-449B-B2F4-B7964605E67D}" srcId="{79CD1E5D-8A7F-4724-AD51-1E900A01673A}" destId="{A2BCC57A-6298-41F4-9587-F589F0D0E716}" srcOrd="1" destOrd="0" parTransId="{23C9E220-30A8-4E6C-8283-C6C4DB55B898}" sibTransId="{68188D9B-137F-4DF8-AB7E-477C02A85C11}"/>
    <dgm:cxn modelId="{61C55754-4746-495B-8BC3-D998600D1D18}" type="presOf" srcId="{04700EFA-4655-435B-A6AF-8C72829B9E03}" destId="{9D8E359D-B4C2-481D-8A84-D2C967FEAE77}" srcOrd="0" destOrd="3" presId="urn:microsoft.com/office/officeart/2008/layout/AccentedPicture"/>
    <dgm:cxn modelId="{C6DDD51B-3E16-4BEE-BAA7-6A26B0101925}" srcId="{79CD1E5D-8A7F-4724-AD51-1E900A01673A}" destId="{19EB19F9-9D68-4D16-8629-29566F03A5C4}" srcOrd="0" destOrd="0" parTransId="{990DEDC6-AA37-4886-8BB2-65A4C01EDE87}" sibTransId="{61FBE53A-0FB3-4F53-98A9-2B0C2C08A17D}"/>
    <dgm:cxn modelId="{F6190023-6CFB-4B4F-B857-05F47BC3037A}" srcId="{B77D41FE-30D5-4AEB-9966-DE0996CD29DA}" destId="{34BEB93F-88E8-430A-ACA1-35256F5BE38D}" srcOrd="0" destOrd="0" parTransId="{679ACDD1-0E91-4994-855E-F26AF74C1B4E}" sibTransId="{A7BFFBF4-0530-43BD-B96A-36246D208324}"/>
    <dgm:cxn modelId="{794FB9A4-6252-47FC-A81F-E8A2B6E6E8B7}" type="presOf" srcId="{B77D41FE-30D5-4AEB-9966-DE0996CD29DA}" destId="{89118E6F-CA8C-492B-B2B3-9F89B0BE71E9}" srcOrd="0" destOrd="0" presId="urn:microsoft.com/office/officeart/2008/layout/AccentedPicture"/>
    <dgm:cxn modelId="{3BEC6F54-D8D2-4594-A44A-5F9752155127}" type="presOf" srcId="{A7BFFBF4-0530-43BD-B96A-36246D208324}" destId="{666288F5-ADFF-4C93-806E-857C1A1E3254}" srcOrd="0" destOrd="0" presId="urn:microsoft.com/office/officeart/2008/layout/AccentedPicture"/>
    <dgm:cxn modelId="{31AF8DCA-1863-496D-AF3E-A03683B9A9EA}" srcId="{B77D41FE-30D5-4AEB-9966-DE0996CD29DA}" destId="{2AC69A06-EE94-4CE9-BAC7-0E73FADF7657}" srcOrd="1" destOrd="0" parTransId="{ADB8E6EB-734F-484F-AEF5-86D062750F81}" sibTransId="{BF0B4178-4072-4B9B-B77D-195426A87D3D}"/>
    <dgm:cxn modelId="{F609E0C3-35B4-44A6-9388-53254796D032}" type="presOf" srcId="{79CD1E5D-8A7F-4724-AD51-1E900A01673A}" destId="{9E83A257-2CE4-44B5-8A9D-7B5A39E5960B}" srcOrd="0" destOrd="0" presId="urn:microsoft.com/office/officeart/2008/layout/AccentedPicture"/>
    <dgm:cxn modelId="{597F33CA-981B-4ED0-8790-106FA76176E9}" type="presOf" srcId="{050EC3D4-1748-4A78-93CB-F75DE68B3354}" destId="{011D25D8-AB80-431A-84AF-AAC812E09D1C}" srcOrd="0" destOrd="1" presId="urn:microsoft.com/office/officeart/2008/layout/AccentedPicture"/>
    <dgm:cxn modelId="{D2A281A3-EBF6-47BD-AD56-3A55305A5633}" type="presOf" srcId="{19EB19F9-9D68-4D16-8629-29566F03A5C4}" destId="{9E83A257-2CE4-44B5-8A9D-7B5A39E5960B}" srcOrd="0" destOrd="1" presId="urn:microsoft.com/office/officeart/2008/layout/AccentedPicture"/>
    <dgm:cxn modelId="{4FE9F04E-E890-4F5D-8B69-A3DABB54C2F3}" type="presOf" srcId="{CA17C612-733F-4813-A947-3B78EF053FFE}" destId="{9E83A257-2CE4-44B5-8A9D-7B5A39E5960B}" srcOrd="0" destOrd="3" presId="urn:microsoft.com/office/officeart/2008/layout/AccentedPicture"/>
    <dgm:cxn modelId="{01E070C3-2085-4BEB-8CA4-A6E6F4ABB1F6}" type="presOf" srcId="{34BEB93F-88E8-430A-ACA1-35256F5BE38D}" destId="{8506D67D-C7F4-4377-B810-40C52082E09A}" srcOrd="0" destOrd="0" presId="urn:microsoft.com/office/officeart/2008/layout/AccentedPicture"/>
    <dgm:cxn modelId="{1CC43AB9-BC4E-4102-B1B6-5F89079E8F9B}" type="presOf" srcId="{CCC93FAE-5DC6-44AD-8B6E-91D4B0DB9BDE}" destId="{9D8E359D-B4C2-481D-8A84-D2C967FEAE77}" srcOrd="0" destOrd="2" presId="urn:microsoft.com/office/officeart/2008/layout/AccentedPicture"/>
    <dgm:cxn modelId="{0CEE88BE-E06F-4AB6-963E-31DE874D1D38}" srcId="{79CD1E5D-8A7F-4724-AD51-1E900A01673A}" destId="{CA17C612-733F-4813-A947-3B78EF053FFE}" srcOrd="2" destOrd="0" parTransId="{5D90010A-D039-4955-B331-AC2DBA38B53F}" sibTransId="{F0EDCFAA-F7D8-4C3F-AF01-CDF6C294BF14}"/>
    <dgm:cxn modelId="{4A516DD8-05B3-4391-9A93-755325E23948}" srcId="{11D5320D-4FEA-41E1-B95C-7916DAB3C39F}" destId="{04700EFA-4655-435B-A6AF-8C72829B9E03}" srcOrd="2" destOrd="0" parTransId="{B289F768-EC3B-4931-918F-CBEF2BF89471}" sibTransId="{009DC185-F490-4F6D-BC54-55F7DA906940}"/>
    <dgm:cxn modelId="{172A8A39-7388-45F6-AE54-787D86B08D52}" type="presOf" srcId="{A2BCC57A-6298-41F4-9587-F589F0D0E716}" destId="{9E83A257-2CE4-44B5-8A9D-7B5A39E5960B}" srcOrd="0" destOrd="2" presId="urn:microsoft.com/office/officeart/2008/layout/AccentedPicture"/>
    <dgm:cxn modelId="{C1F38290-6CD0-405F-BB66-B43335063FC5}" type="presParOf" srcId="{89118E6F-CA8C-492B-B2B3-9F89B0BE71E9}" destId="{666288F5-ADFF-4C93-806E-857C1A1E3254}" srcOrd="0" destOrd="0" presId="urn:microsoft.com/office/officeart/2008/layout/AccentedPicture"/>
    <dgm:cxn modelId="{92749AFD-AB79-429A-B47C-68CE0A2DA696}" type="presParOf" srcId="{89118E6F-CA8C-492B-B2B3-9F89B0BE71E9}" destId="{8506D67D-C7F4-4377-B810-40C52082E09A}" srcOrd="1" destOrd="0" presId="urn:microsoft.com/office/officeart/2008/layout/AccentedPicture"/>
    <dgm:cxn modelId="{4A0E71DD-EBE5-41AE-B74A-AA453228CA88}" type="presParOf" srcId="{89118E6F-CA8C-492B-B2B3-9F89B0BE71E9}" destId="{BD470A7A-94BE-4F29-A6AD-5815A49639DE}" srcOrd="2" destOrd="0" presId="urn:microsoft.com/office/officeart/2008/layout/AccentedPicture"/>
    <dgm:cxn modelId="{5396F010-1A01-44EC-8B3E-A07292430832}" type="presParOf" srcId="{BD470A7A-94BE-4F29-A6AD-5815A49639DE}" destId="{8BD78ED2-1A8A-46B6-9AAA-2C9C56350DC8}" srcOrd="0" destOrd="0" presId="urn:microsoft.com/office/officeart/2008/layout/AccentedPicture"/>
    <dgm:cxn modelId="{F04A006D-903A-4B48-8213-B33B9ABA3BE0}" type="presParOf" srcId="{8BD78ED2-1A8A-46B6-9AAA-2C9C56350DC8}" destId="{D6B8C0C3-0F87-48AC-AB3C-FAA77D55A950}" srcOrd="0" destOrd="0" presId="urn:microsoft.com/office/officeart/2008/layout/AccentedPicture"/>
    <dgm:cxn modelId="{55A0AE91-E377-48AB-A8DA-099E90A755CD}" type="presParOf" srcId="{8BD78ED2-1A8A-46B6-9AAA-2C9C56350DC8}" destId="{262E2948-1012-471E-8052-FCAD0F6137A0}" srcOrd="1" destOrd="0" presId="urn:microsoft.com/office/officeart/2008/layout/AccentedPicture"/>
    <dgm:cxn modelId="{122FA131-61B3-4813-842B-FA09A255B23F}" type="presParOf" srcId="{8BD78ED2-1A8A-46B6-9AAA-2C9C56350DC8}" destId="{24DF6A8D-5FAC-4786-A540-831FD50587C0}" srcOrd="2" destOrd="0" presId="urn:microsoft.com/office/officeart/2008/layout/AccentedPicture"/>
    <dgm:cxn modelId="{36883D49-F11A-4948-A32A-D29ED4104734}" type="presParOf" srcId="{24DF6A8D-5FAC-4786-A540-831FD50587C0}" destId="{011D25D8-AB80-431A-84AF-AAC812E09D1C}" srcOrd="0" destOrd="0" presId="urn:microsoft.com/office/officeart/2008/layout/AccentedPicture"/>
    <dgm:cxn modelId="{6E52F77C-732A-4F21-9B91-93E105C9865C}" type="presParOf" srcId="{BD470A7A-94BE-4F29-A6AD-5815A49639DE}" destId="{4FE4F891-B717-4E65-BF4F-7511A2F8D679}" srcOrd="1" destOrd="0" presId="urn:microsoft.com/office/officeart/2008/layout/AccentedPicture"/>
    <dgm:cxn modelId="{D4D7E51B-F3FA-4FAE-A5DF-28127336BF52}" type="presParOf" srcId="{BD470A7A-94BE-4F29-A6AD-5815A49639DE}" destId="{F76EFF75-B499-46A4-A242-FBE364A88952}" srcOrd="2" destOrd="0" presId="urn:microsoft.com/office/officeart/2008/layout/AccentedPicture"/>
    <dgm:cxn modelId="{4CEABFE9-1E19-4571-B6B6-ED4C42B6A8E6}" type="presParOf" srcId="{F76EFF75-B499-46A4-A242-FBE364A88952}" destId="{121AF234-B8DB-4175-B43B-C6506066CD6F}" srcOrd="0" destOrd="0" presId="urn:microsoft.com/office/officeart/2008/layout/AccentedPicture"/>
    <dgm:cxn modelId="{B8EB2891-39F3-4838-A7BE-5D5294FAC539}" type="presParOf" srcId="{F76EFF75-B499-46A4-A242-FBE364A88952}" destId="{7C0CE3E9-730F-4531-9A74-712CDE21AE98}" srcOrd="1" destOrd="0" presId="urn:microsoft.com/office/officeart/2008/layout/AccentedPicture"/>
    <dgm:cxn modelId="{C9DEDCE9-F6A8-4090-A4D8-2BC668D9E407}" type="presParOf" srcId="{F76EFF75-B499-46A4-A242-FBE364A88952}" destId="{5EABDC46-7E05-48EE-A3E8-165CD5C6AC2D}" srcOrd="2" destOrd="0" presId="urn:microsoft.com/office/officeart/2008/layout/AccentedPicture"/>
    <dgm:cxn modelId="{3ADE6D6A-7A14-492E-9324-9C910463955E}" type="presParOf" srcId="{5EABDC46-7E05-48EE-A3E8-165CD5C6AC2D}" destId="{9D8E359D-B4C2-481D-8A84-D2C967FEAE77}" srcOrd="0" destOrd="0" presId="urn:microsoft.com/office/officeart/2008/layout/AccentedPicture"/>
    <dgm:cxn modelId="{A5929022-1A5F-4543-93CA-13D671847980}" type="presParOf" srcId="{BD470A7A-94BE-4F29-A6AD-5815A49639DE}" destId="{E6DC2F27-8E08-483E-9D4D-D8468749606B}" srcOrd="3" destOrd="0" presId="urn:microsoft.com/office/officeart/2008/layout/AccentedPicture"/>
    <dgm:cxn modelId="{40B2C46A-CD55-4549-9765-C350028D45F2}" type="presParOf" srcId="{BD470A7A-94BE-4F29-A6AD-5815A49639DE}" destId="{FB86501E-5CBF-4FC4-B904-DE8F48455E72}" srcOrd="4" destOrd="0" presId="urn:microsoft.com/office/officeart/2008/layout/AccentedPicture"/>
    <dgm:cxn modelId="{F6A539B6-0766-4264-A5F7-8CCB5C4D9B59}" type="presParOf" srcId="{FB86501E-5CBF-4FC4-B904-DE8F48455E72}" destId="{61D1E2C1-F3A1-4DB7-B718-5E0C4D6994CA}" srcOrd="0" destOrd="0" presId="urn:microsoft.com/office/officeart/2008/layout/AccentedPicture"/>
    <dgm:cxn modelId="{9A002B2D-8353-49D7-9936-CE4231D99CF4}" type="presParOf" srcId="{FB86501E-5CBF-4FC4-B904-DE8F48455E72}" destId="{86548688-97BB-4DEC-9880-569EBA77375D}" srcOrd="1" destOrd="0" presId="urn:microsoft.com/office/officeart/2008/layout/AccentedPicture"/>
    <dgm:cxn modelId="{B486130E-2A37-4529-B803-7C662E21EA55}" type="presParOf" srcId="{FB86501E-5CBF-4FC4-B904-DE8F48455E72}" destId="{4F50C60B-4393-4737-A38B-D3901AF51392}" srcOrd="2" destOrd="0" presId="urn:microsoft.com/office/officeart/2008/layout/AccentedPicture"/>
    <dgm:cxn modelId="{437AEC9F-9F80-4075-A98B-49C519C2C282}" type="presParOf" srcId="{4F50C60B-4393-4737-A38B-D3901AF51392}" destId="{9E83A257-2CE4-44B5-8A9D-7B5A39E5960B}" srcOrd="0" destOrd="0" presId="urn:microsoft.com/office/officeart/2008/layout/AccentedPicture"/>
    <dgm:cxn modelId="{9880BCA5-545F-4EB5-8358-E54EB8545173}" type="presParOf" srcId="{89118E6F-CA8C-492B-B2B3-9F89B0BE71E9}" destId="{8D8BE3EA-E453-482F-A893-D6595888EABC}" srcOrd="3" destOrd="0" presId="urn:microsoft.com/office/officeart/2008/layout/AccentedPicture"/>
    <dgm:cxn modelId="{4B96DAD9-8774-4629-A799-C16E83F655A4}" type="presParOf" srcId="{8D8BE3EA-E453-482F-A893-D6595888EABC}" destId="{C898ADE4-A250-4A53-B77B-03A15EF37745}"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E91CC-2147-4F03-9798-67FEFA33B04B}"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sl-SI"/>
        </a:p>
      </dgm:t>
    </dgm:pt>
    <dgm:pt modelId="{DD5AC141-A701-449F-B825-EACEF1A3C007}">
      <dgm:prSet phldrT="[besedilo]" custT="1"/>
      <dgm:spPr>
        <a:noFill/>
        <a:ln>
          <a:solidFill>
            <a:schemeClr val="tx1"/>
          </a:solidFill>
        </a:ln>
      </dgm:spPr>
      <dgm:t>
        <a:bodyPr lIns="36000" tIns="36000" rIns="36000" bIns="36000"/>
        <a:lstStyle/>
        <a:p>
          <a:pPr algn="l"/>
          <a:r>
            <a:rPr lang="sl-SI" sz="3200">
              <a:solidFill>
                <a:schemeClr val="tx1"/>
              </a:solidFill>
              <a:latin typeface="Calibri "/>
            </a:rPr>
            <a:t>3</a:t>
          </a:r>
        </a:p>
      </dgm:t>
    </dgm:pt>
    <dgm:pt modelId="{A59EE814-BC1A-450A-B641-B0D459C43F7F}" type="parTrans" cxnId="{3BFEF6F2-4915-4FB3-9070-DC62FB580420}">
      <dgm:prSet/>
      <dgm:spPr/>
      <dgm:t>
        <a:bodyPr/>
        <a:lstStyle/>
        <a:p>
          <a:endParaRPr lang="sl-SI"/>
        </a:p>
      </dgm:t>
    </dgm:pt>
    <dgm:pt modelId="{9581A80D-6CCE-4380-9417-8D80D4B40F33}" type="sibTrans" cxnId="{3BFEF6F2-4915-4FB3-9070-DC62FB580420}">
      <dgm:prSet/>
      <dgm:spPr/>
      <dgm:t>
        <a:bodyPr/>
        <a:lstStyle/>
        <a:p>
          <a:endParaRPr lang="sl-SI"/>
        </a:p>
      </dgm:t>
    </dgm:pt>
    <dgm:pt modelId="{D03E1D9F-3C2C-4147-A6E6-53FA8630888A}">
      <dgm:prSet phldrT="[besedilo]" custT="1"/>
      <dgm:spPr>
        <a:noFill/>
        <a:ln>
          <a:solidFill>
            <a:schemeClr val="tx1"/>
          </a:solidFill>
        </a:ln>
      </dgm:spPr>
      <dgm:t>
        <a:bodyPr lIns="36000" tIns="36000" rIns="36000" bIns="36000"/>
        <a:lstStyle/>
        <a:p>
          <a:pPr algn="l"/>
          <a:r>
            <a:rPr lang="sl-SI" sz="3200">
              <a:solidFill>
                <a:schemeClr val="tx1"/>
              </a:solidFill>
              <a:latin typeface="Calibri "/>
            </a:rPr>
            <a:t>2</a:t>
          </a:r>
        </a:p>
      </dgm:t>
    </dgm:pt>
    <dgm:pt modelId="{A16F6FA2-D6E9-49BF-961B-23FA2FD1DAFA}" type="sibTrans" cxnId="{E78C8AD8-DB72-439A-A8E8-80E9B0263F41}">
      <dgm:prSet/>
      <dgm:spPr/>
      <dgm:t>
        <a:bodyPr/>
        <a:lstStyle/>
        <a:p>
          <a:endParaRPr lang="sl-SI"/>
        </a:p>
      </dgm:t>
    </dgm:pt>
    <dgm:pt modelId="{221CF5C3-88CE-4ACA-B4B9-0CD8204EC9D6}" type="parTrans" cxnId="{E78C8AD8-DB72-439A-A8E8-80E9B0263F41}">
      <dgm:prSet/>
      <dgm:spPr/>
      <dgm:t>
        <a:bodyPr/>
        <a:lstStyle/>
        <a:p>
          <a:endParaRPr lang="sl-SI"/>
        </a:p>
      </dgm:t>
    </dgm:pt>
    <dgm:pt modelId="{45E1652D-6A08-402E-9CF2-EA14A0C362B9}">
      <dgm:prSet phldrT="[besedilo]" custT="1"/>
      <dgm:spPr>
        <a:noFill/>
        <a:ln>
          <a:solidFill>
            <a:schemeClr val="tx1"/>
          </a:solidFill>
        </a:ln>
      </dgm:spPr>
      <dgm:t>
        <a:bodyPr lIns="36000" tIns="36000" rIns="36000" bIns="36000"/>
        <a:lstStyle/>
        <a:p>
          <a:pPr algn="l"/>
          <a:r>
            <a:rPr lang="sl-SI" sz="3200">
              <a:solidFill>
                <a:schemeClr val="tx1"/>
              </a:solidFill>
              <a:latin typeface="Calibri "/>
            </a:rPr>
            <a:t>6</a:t>
          </a:r>
        </a:p>
      </dgm:t>
    </dgm:pt>
    <dgm:pt modelId="{8849FF44-F440-4491-9B9E-5335137BECC6}" type="parTrans" cxnId="{74C909BE-3ED8-4BF7-98EB-AE57DD89AE7B}">
      <dgm:prSet/>
      <dgm:spPr/>
      <dgm:t>
        <a:bodyPr/>
        <a:lstStyle/>
        <a:p>
          <a:endParaRPr lang="sl-SI"/>
        </a:p>
      </dgm:t>
    </dgm:pt>
    <dgm:pt modelId="{D8A21FF4-A9A3-4653-A584-6B0582E0FBE0}" type="sibTrans" cxnId="{74C909BE-3ED8-4BF7-98EB-AE57DD89AE7B}">
      <dgm:prSet/>
      <dgm:spPr/>
      <dgm:t>
        <a:bodyPr/>
        <a:lstStyle/>
        <a:p>
          <a:endParaRPr lang="sl-SI"/>
        </a:p>
      </dgm:t>
    </dgm:pt>
    <dgm:pt modelId="{E798CD67-7A91-4FC2-918F-F5E005CCB222}">
      <dgm:prSet phldrT="[besedilo]" custT="1"/>
      <dgm:spPr>
        <a:noFill/>
        <a:ln>
          <a:solidFill>
            <a:schemeClr val="tx1"/>
          </a:solidFill>
        </a:ln>
      </dgm:spPr>
      <dgm:t>
        <a:bodyPr lIns="36000" tIns="36000" rIns="36000" bIns="36000"/>
        <a:lstStyle/>
        <a:p>
          <a:pPr algn="l"/>
          <a:r>
            <a:rPr lang="sl-SI" sz="3200">
              <a:solidFill>
                <a:schemeClr val="tx1"/>
              </a:solidFill>
              <a:latin typeface="Calibri "/>
            </a:rPr>
            <a:t>4</a:t>
          </a:r>
        </a:p>
      </dgm:t>
    </dgm:pt>
    <dgm:pt modelId="{E3D736B3-682F-483B-A210-DE593EF54DC5}" type="parTrans" cxnId="{FBB67079-C9B6-483C-929E-4D5641B6903A}">
      <dgm:prSet/>
      <dgm:spPr/>
      <dgm:t>
        <a:bodyPr/>
        <a:lstStyle/>
        <a:p>
          <a:endParaRPr lang="sl-SI"/>
        </a:p>
      </dgm:t>
    </dgm:pt>
    <dgm:pt modelId="{37A4A830-04EB-4CAF-9B2C-08774B7DFC17}" type="sibTrans" cxnId="{FBB67079-C9B6-483C-929E-4D5641B6903A}">
      <dgm:prSet/>
      <dgm:spPr/>
      <dgm:t>
        <a:bodyPr/>
        <a:lstStyle/>
        <a:p>
          <a:endParaRPr lang="sl-SI"/>
        </a:p>
      </dgm:t>
    </dgm:pt>
    <dgm:pt modelId="{F9CA7587-7331-498F-902A-2ACAA6A54AC5}">
      <dgm:prSet phldrT="[besedilo]" custT="1"/>
      <dgm:spPr>
        <a:noFill/>
        <a:ln>
          <a:solidFill>
            <a:schemeClr val="tx1"/>
          </a:solidFill>
        </a:ln>
      </dgm:spPr>
      <dgm:t>
        <a:bodyPr lIns="36000" tIns="36000" rIns="36000" bIns="36000"/>
        <a:lstStyle/>
        <a:p>
          <a:pPr algn="l"/>
          <a:r>
            <a:rPr lang="sl-SI" sz="3200">
              <a:solidFill>
                <a:schemeClr val="tx1"/>
              </a:solidFill>
              <a:latin typeface="Calibri "/>
            </a:rPr>
            <a:t>5</a:t>
          </a:r>
        </a:p>
      </dgm:t>
    </dgm:pt>
    <dgm:pt modelId="{A2F1FD86-E23E-4C90-966F-B8181EFD6534}" type="parTrans" cxnId="{CAC252CE-FC0A-40F2-97A8-8C15059B58D9}">
      <dgm:prSet/>
      <dgm:spPr/>
      <dgm:t>
        <a:bodyPr/>
        <a:lstStyle/>
        <a:p>
          <a:endParaRPr lang="sl-SI"/>
        </a:p>
      </dgm:t>
    </dgm:pt>
    <dgm:pt modelId="{66B3D7EA-A6DD-4FF9-8504-FFDB9639D847}" type="sibTrans" cxnId="{CAC252CE-FC0A-40F2-97A8-8C15059B58D9}">
      <dgm:prSet/>
      <dgm:spPr/>
      <dgm:t>
        <a:bodyPr/>
        <a:lstStyle/>
        <a:p>
          <a:endParaRPr lang="sl-SI"/>
        </a:p>
      </dgm:t>
    </dgm:pt>
    <dgm:pt modelId="{40ADA8F6-0FFD-4C80-B36F-27CA7B5FD2FD}">
      <dgm:prSet phldrT="[besedilo]" custT="1"/>
      <dgm:spPr>
        <a:noFill/>
        <a:ln>
          <a:solidFill>
            <a:schemeClr val="tx1"/>
          </a:solidFill>
        </a:ln>
      </dgm:spPr>
      <dgm:t>
        <a:bodyPr lIns="36000" tIns="36000" rIns="36000" bIns="36000"/>
        <a:lstStyle/>
        <a:p>
          <a:pPr algn="l"/>
          <a:r>
            <a:rPr lang="sl-SI" sz="3200">
              <a:solidFill>
                <a:schemeClr val="tx1"/>
              </a:solidFill>
              <a:latin typeface="Calibri "/>
            </a:rPr>
            <a:t>1</a:t>
          </a:r>
        </a:p>
      </dgm:t>
    </dgm:pt>
    <dgm:pt modelId="{C767AFF9-65B4-4D20-8997-2CDBA5343139}" type="sibTrans" cxnId="{EE4E09FF-E442-43A8-8F90-10689620DD20}">
      <dgm:prSet/>
      <dgm:spPr/>
      <dgm:t>
        <a:bodyPr/>
        <a:lstStyle/>
        <a:p>
          <a:endParaRPr lang="sl-SI"/>
        </a:p>
      </dgm:t>
    </dgm:pt>
    <dgm:pt modelId="{B205B999-04DC-4E59-B8A6-35BBC7761A3F}" type="parTrans" cxnId="{EE4E09FF-E442-43A8-8F90-10689620DD20}">
      <dgm:prSet/>
      <dgm:spPr/>
      <dgm:t>
        <a:bodyPr/>
        <a:lstStyle/>
        <a:p>
          <a:endParaRPr lang="sl-SI"/>
        </a:p>
      </dgm:t>
    </dgm:pt>
    <dgm:pt modelId="{140829EC-D2ED-43FE-9BDC-1FA94F56BAE5}" type="pres">
      <dgm:prSet presAssocID="{BF9E91CC-2147-4F03-9798-67FEFA33B04B}" presName="Name0" presStyleCnt="0">
        <dgm:presLayoutVars>
          <dgm:dir/>
          <dgm:resizeHandles/>
        </dgm:presLayoutVars>
      </dgm:prSet>
      <dgm:spPr/>
      <dgm:t>
        <a:bodyPr/>
        <a:lstStyle/>
        <a:p>
          <a:endParaRPr lang="sl-SI"/>
        </a:p>
      </dgm:t>
    </dgm:pt>
    <dgm:pt modelId="{F0D35AF5-6A8C-4642-AA64-33BD36F0401D}" type="pres">
      <dgm:prSet presAssocID="{40ADA8F6-0FFD-4C80-B36F-27CA7B5FD2FD}" presName="composite" presStyleCnt="0"/>
      <dgm:spPr/>
    </dgm:pt>
    <dgm:pt modelId="{8552B6D8-FC7B-43EA-AF16-E2B916085058}" type="pres">
      <dgm:prSet presAssocID="{40ADA8F6-0FFD-4C80-B36F-27CA7B5FD2FD}" presName="rect1" presStyleLbl="bgImgPlace1" presStyleIdx="0" presStyleCnt="6" custScaleX="91099" custScaleY="110543" custLinFactNeighborX="-12926" custLinFactNeighborY="-30448"/>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59788302-59EB-4664-9A86-05B3E175B7D2}" type="pres">
      <dgm:prSet presAssocID="{40ADA8F6-0FFD-4C80-B36F-27CA7B5FD2FD}" presName="rect2" presStyleLbl="node1" presStyleIdx="0" presStyleCnt="6" custLinFactNeighborX="-22416" custLinFactNeighborY="-36377">
        <dgm:presLayoutVars>
          <dgm:bulletEnabled val="1"/>
        </dgm:presLayoutVars>
      </dgm:prSet>
      <dgm:spPr/>
      <dgm:t>
        <a:bodyPr/>
        <a:lstStyle/>
        <a:p>
          <a:endParaRPr lang="sl-SI"/>
        </a:p>
      </dgm:t>
    </dgm:pt>
    <dgm:pt modelId="{37C0B399-E6CF-4906-96EB-5CD7A9081A29}" type="pres">
      <dgm:prSet presAssocID="{C767AFF9-65B4-4D20-8997-2CDBA5343139}" presName="sibTrans" presStyleCnt="0"/>
      <dgm:spPr/>
    </dgm:pt>
    <dgm:pt modelId="{341E5FAE-4657-4873-AD0A-50F25DE69FDD}" type="pres">
      <dgm:prSet presAssocID="{D03E1D9F-3C2C-4147-A6E6-53FA8630888A}" presName="composite" presStyleCnt="0"/>
      <dgm:spPr/>
    </dgm:pt>
    <dgm:pt modelId="{3BF0DE32-278B-4CBC-9570-AF66DCD57572}" type="pres">
      <dgm:prSet presAssocID="{D03E1D9F-3C2C-4147-A6E6-53FA8630888A}" presName="rect1" presStyleLbl="bgImgPlace1" presStyleIdx="1" presStyleCnt="6" custScaleX="113731" custScaleY="119912" custLinFactNeighborX="6592" custLinFactNeighborY="-26808"/>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76075A00-CA96-4506-88B9-CA9D37F1ED42}" type="pres">
      <dgm:prSet presAssocID="{D03E1D9F-3C2C-4147-A6E6-53FA8630888A}" presName="rect2" presStyleLbl="node1" presStyleIdx="1" presStyleCnt="6" custLinFactNeighborX="-4347" custLinFactNeighborY="-22857">
        <dgm:presLayoutVars>
          <dgm:bulletEnabled val="1"/>
        </dgm:presLayoutVars>
      </dgm:prSet>
      <dgm:spPr/>
      <dgm:t>
        <a:bodyPr/>
        <a:lstStyle/>
        <a:p>
          <a:endParaRPr lang="sl-SI"/>
        </a:p>
      </dgm:t>
    </dgm:pt>
    <dgm:pt modelId="{1022F134-A9A1-4E75-97AA-23E678E9EA1D}" type="pres">
      <dgm:prSet presAssocID="{A16F6FA2-D6E9-49BF-961B-23FA2FD1DAFA}" presName="sibTrans" presStyleCnt="0"/>
      <dgm:spPr/>
    </dgm:pt>
    <dgm:pt modelId="{C2013057-8AAB-47CA-8CEC-91A81F649533}" type="pres">
      <dgm:prSet presAssocID="{DD5AC141-A701-449F-B825-EACEF1A3C007}" presName="composite" presStyleCnt="0"/>
      <dgm:spPr/>
    </dgm:pt>
    <dgm:pt modelId="{DC7FBEE9-1348-401C-BF0D-F56318B56A2D}" type="pres">
      <dgm:prSet presAssocID="{DD5AC141-A701-449F-B825-EACEF1A3C007}" presName="rect1" presStyleLbl="bgImgPlace1" presStyleIdx="2" presStyleCnt="6" custScaleX="114066" custScaleY="108732" custLinFactNeighborX="9765" custLinFactNeighborY="-25465"/>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2A8E1F2C-A5FC-47F1-8C7F-0419DDAB4E79}" type="pres">
      <dgm:prSet presAssocID="{DD5AC141-A701-449F-B825-EACEF1A3C007}" presName="rect2" presStyleLbl="node1" presStyleIdx="2" presStyleCnt="6" custLinFactNeighborX="4292" custLinFactNeighborY="-28520">
        <dgm:presLayoutVars>
          <dgm:bulletEnabled val="1"/>
        </dgm:presLayoutVars>
      </dgm:prSet>
      <dgm:spPr/>
      <dgm:t>
        <a:bodyPr/>
        <a:lstStyle/>
        <a:p>
          <a:endParaRPr lang="sl-SI"/>
        </a:p>
      </dgm:t>
    </dgm:pt>
    <dgm:pt modelId="{E8F87AE8-3914-4D4F-BC3F-B24DEA0E4A78}" type="pres">
      <dgm:prSet presAssocID="{9581A80D-6CCE-4380-9417-8D80D4B40F33}" presName="sibTrans" presStyleCnt="0"/>
      <dgm:spPr/>
    </dgm:pt>
    <dgm:pt modelId="{E93519F1-1C46-4346-972E-5CD3ECB1F44D}" type="pres">
      <dgm:prSet presAssocID="{E798CD67-7A91-4FC2-918F-F5E005CCB222}" presName="composite" presStyleCnt="0"/>
      <dgm:spPr/>
    </dgm:pt>
    <dgm:pt modelId="{03FD1B93-EC1C-4D61-9E8C-AFB596B85B6D}" type="pres">
      <dgm:prSet presAssocID="{E798CD67-7A91-4FC2-918F-F5E005CCB222}" presName="rect1" presStyleLbl="bgImgPlace1" presStyleIdx="3" presStyleCnt="6" custScaleX="100065" custScaleY="100823" custLinFactNeighborX="-11861" custLinFactNeighborY="103"/>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000" t="-14000" b="-6000"/>
          </a:stretch>
        </a:blipFill>
      </dgm:spPr>
    </dgm:pt>
    <dgm:pt modelId="{A21D46FB-F608-4239-8DB6-8C743FEB15A6}" type="pres">
      <dgm:prSet presAssocID="{E798CD67-7A91-4FC2-918F-F5E005CCB222}" presName="rect2" presStyleLbl="node1" presStyleIdx="3" presStyleCnt="6" custLinFactNeighborX="-24321" custLinFactNeighborY="-18880">
        <dgm:presLayoutVars>
          <dgm:bulletEnabled val="1"/>
        </dgm:presLayoutVars>
      </dgm:prSet>
      <dgm:spPr/>
      <dgm:t>
        <a:bodyPr/>
        <a:lstStyle/>
        <a:p>
          <a:endParaRPr lang="sl-SI"/>
        </a:p>
      </dgm:t>
    </dgm:pt>
    <dgm:pt modelId="{30E7DB6E-2F2B-401F-88B2-4E1C4F423939}" type="pres">
      <dgm:prSet presAssocID="{37A4A830-04EB-4CAF-9B2C-08774B7DFC17}" presName="sibTrans" presStyleCnt="0"/>
      <dgm:spPr/>
    </dgm:pt>
    <dgm:pt modelId="{D241E663-A653-4C3A-9F42-4488F40D0F05}" type="pres">
      <dgm:prSet presAssocID="{F9CA7587-7331-498F-902A-2ACAA6A54AC5}" presName="composite" presStyleCnt="0"/>
      <dgm:spPr/>
    </dgm:pt>
    <dgm:pt modelId="{002A8AEE-8B00-47D6-926C-BA0C39991C2D}" type="pres">
      <dgm:prSet presAssocID="{F9CA7587-7331-498F-902A-2ACAA6A54AC5}" presName="rect1" presStyleLbl="bgImgPlace1" presStyleIdx="4" presStyleCnt="6" custScaleX="106279" custScaleY="94022" custLinFactNeighborX="-5629" custLinFactNeighborY="-5960"/>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000" r="-2000"/>
          </a:stretch>
        </a:blipFill>
      </dgm:spPr>
    </dgm:pt>
    <dgm:pt modelId="{FAA2E635-B33D-4E82-A309-95E13F71669B}" type="pres">
      <dgm:prSet presAssocID="{F9CA7587-7331-498F-902A-2ACAA6A54AC5}" presName="rect2" presStyleLbl="node1" presStyleIdx="4" presStyleCnt="6" custLinFactNeighborX="-13931" custLinFactNeighborY="9211">
        <dgm:presLayoutVars>
          <dgm:bulletEnabled val="1"/>
        </dgm:presLayoutVars>
      </dgm:prSet>
      <dgm:spPr/>
      <dgm:t>
        <a:bodyPr/>
        <a:lstStyle/>
        <a:p>
          <a:endParaRPr lang="sl-SI"/>
        </a:p>
      </dgm:t>
    </dgm:pt>
    <dgm:pt modelId="{EC82C1FB-5500-453C-8B57-1EB41441BFA6}" type="pres">
      <dgm:prSet presAssocID="{66B3D7EA-A6DD-4FF9-8504-FFDB9639D847}" presName="sibTrans" presStyleCnt="0"/>
      <dgm:spPr/>
    </dgm:pt>
    <dgm:pt modelId="{6DA71DB4-A928-440A-ABB4-8A2C0F34849B}" type="pres">
      <dgm:prSet presAssocID="{45E1652D-6A08-402E-9CF2-EA14A0C362B9}" presName="composite" presStyleCnt="0"/>
      <dgm:spPr/>
    </dgm:pt>
    <dgm:pt modelId="{02397C9B-4D10-4826-B7D3-F095138A9C91}" type="pres">
      <dgm:prSet presAssocID="{45E1652D-6A08-402E-9CF2-EA14A0C362B9}" presName="rect1" presStyleLbl="bgImgPlace1" presStyleIdx="5" presStyleCnt="6" custScaleX="111875" custScaleY="109328" custLinFactNeighborX="5872" custLinFactNeighborY="-80"/>
      <dgm:spPr>
        <a:blipFill>
          <a:blip xmlns:r="http://schemas.openxmlformats.org/officeDocument/2006/relationships" r:embed="rId6">
            <a:extLst>
              <a:ext uri="{28A0092B-C50C-407E-A947-70E740481C1C}">
                <a14:useLocalDpi xmlns:a14="http://schemas.microsoft.com/office/drawing/2010/main" val="0"/>
              </a:ext>
            </a:extLst>
          </a:blip>
          <a:srcRect/>
          <a:stretch>
            <a:fillRect t="-5000" b="-5000"/>
          </a:stretch>
        </a:blipFill>
      </dgm:spPr>
    </dgm:pt>
    <dgm:pt modelId="{B9E12273-88BB-45A8-B6D0-0F69EF900662}" type="pres">
      <dgm:prSet presAssocID="{45E1652D-6A08-402E-9CF2-EA14A0C362B9}" presName="rect2" presStyleLbl="node1" presStyleIdx="5" presStyleCnt="6" custLinFactNeighborX="1248" custLinFactNeighborY="5313">
        <dgm:presLayoutVars>
          <dgm:bulletEnabled val="1"/>
        </dgm:presLayoutVars>
      </dgm:prSet>
      <dgm:spPr/>
      <dgm:t>
        <a:bodyPr/>
        <a:lstStyle/>
        <a:p>
          <a:endParaRPr lang="sl-SI"/>
        </a:p>
      </dgm:t>
    </dgm:pt>
  </dgm:ptLst>
  <dgm:cxnLst>
    <dgm:cxn modelId="{455343B9-1954-4DC4-881E-8A56531713D1}" type="presOf" srcId="{E798CD67-7A91-4FC2-918F-F5E005CCB222}" destId="{A21D46FB-F608-4239-8DB6-8C743FEB15A6}" srcOrd="0" destOrd="0" presId="urn:microsoft.com/office/officeart/2008/layout/BendingPictureBlocks"/>
    <dgm:cxn modelId="{20966AAC-83D4-45DA-B2BF-8D9DAFE0D8B9}" type="presOf" srcId="{45E1652D-6A08-402E-9CF2-EA14A0C362B9}" destId="{B9E12273-88BB-45A8-B6D0-0F69EF900662}" srcOrd="0" destOrd="0" presId="urn:microsoft.com/office/officeart/2008/layout/BendingPictureBlocks"/>
    <dgm:cxn modelId="{E78C8AD8-DB72-439A-A8E8-80E9B0263F41}" srcId="{BF9E91CC-2147-4F03-9798-67FEFA33B04B}" destId="{D03E1D9F-3C2C-4147-A6E6-53FA8630888A}" srcOrd="1" destOrd="0" parTransId="{221CF5C3-88CE-4ACA-B4B9-0CD8204EC9D6}" sibTransId="{A16F6FA2-D6E9-49BF-961B-23FA2FD1DAFA}"/>
    <dgm:cxn modelId="{FBB67079-C9B6-483C-929E-4D5641B6903A}" srcId="{BF9E91CC-2147-4F03-9798-67FEFA33B04B}" destId="{E798CD67-7A91-4FC2-918F-F5E005CCB222}" srcOrd="3" destOrd="0" parTransId="{E3D736B3-682F-483B-A210-DE593EF54DC5}" sibTransId="{37A4A830-04EB-4CAF-9B2C-08774B7DFC17}"/>
    <dgm:cxn modelId="{3BFEF6F2-4915-4FB3-9070-DC62FB580420}" srcId="{BF9E91CC-2147-4F03-9798-67FEFA33B04B}" destId="{DD5AC141-A701-449F-B825-EACEF1A3C007}" srcOrd="2" destOrd="0" parTransId="{A59EE814-BC1A-450A-B641-B0D459C43F7F}" sibTransId="{9581A80D-6CCE-4380-9417-8D80D4B40F33}"/>
    <dgm:cxn modelId="{A8AD5FA0-EB2B-4332-B665-65F2E5F47EE9}" type="presOf" srcId="{40ADA8F6-0FFD-4C80-B36F-27CA7B5FD2FD}" destId="{59788302-59EB-4664-9A86-05B3E175B7D2}" srcOrd="0" destOrd="0" presId="urn:microsoft.com/office/officeart/2008/layout/BendingPictureBlocks"/>
    <dgm:cxn modelId="{74C909BE-3ED8-4BF7-98EB-AE57DD89AE7B}" srcId="{BF9E91CC-2147-4F03-9798-67FEFA33B04B}" destId="{45E1652D-6A08-402E-9CF2-EA14A0C362B9}" srcOrd="5" destOrd="0" parTransId="{8849FF44-F440-4491-9B9E-5335137BECC6}" sibTransId="{D8A21FF4-A9A3-4653-A584-6B0582E0FBE0}"/>
    <dgm:cxn modelId="{24423C01-D7B3-4071-85A7-5F5F7CDDCC94}" type="presOf" srcId="{BF9E91CC-2147-4F03-9798-67FEFA33B04B}" destId="{140829EC-D2ED-43FE-9BDC-1FA94F56BAE5}" srcOrd="0" destOrd="0" presId="urn:microsoft.com/office/officeart/2008/layout/BendingPictureBlocks"/>
    <dgm:cxn modelId="{9C1FDCC1-0068-4669-9684-BFCF498DBC7D}" type="presOf" srcId="{DD5AC141-A701-449F-B825-EACEF1A3C007}" destId="{2A8E1F2C-A5FC-47F1-8C7F-0419DDAB4E79}" srcOrd="0" destOrd="0" presId="urn:microsoft.com/office/officeart/2008/layout/BendingPictureBlocks"/>
    <dgm:cxn modelId="{FEB216AB-AD18-4B60-8945-256DA887466D}" type="presOf" srcId="{D03E1D9F-3C2C-4147-A6E6-53FA8630888A}" destId="{76075A00-CA96-4506-88B9-CA9D37F1ED42}" srcOrd="0" destOrd="0" presId="urn:microsoft.com/office/officeart/2008/layout/BendingPictureBlocks"/>
    <dgm:cxn modelId="{EE4E09FF-E442-43A8-8F90-10689620DD20}" srcId="{BF9E91CC-2147-4F03-9798-67FEFA33B04B}" destId="{40ADA8F6-0FFD-4C80-B36F-27CA7B5FD2FD}" srcOrd="0" destOrd="0" parTransId="{B205B999-04DC-4E59-B8A6-35BBC7761A3F}" sibTransId="{C767AFF9-65B4-4D20-8997-2CDBA5343139}"/>
    <dgm:cxn modelId="{CAC252CE-FC0A-40F2-97A8-8C15059B58D9}" srcId="{BF9E91CC-2147-4F03-9798-67FEFA33B04B}" destId="{F9CA7587-7331-498F-902A-2ACAA6A54AC5}" srcOrd="4" destOrd="0" parTransId="{A2F1FD86-E23E-4C90-966F-B8181EFD6534}" sibTransId="{66B3D7EA-A6DD-4FF9-8504-FFDB9639D847}"/>
    <dgm:cxn modelId="{A1F7BEC8-2810-49AC-A528-1DDBED9646D6}" type="presOf" srcId="{F9CA7587-7331-498F-902A-2ACAA6A54AC5}" destId="{FAA2E635-B33D-4E82-A309-95E13F71669B}" srcOrd="0" destOrd="0" presId="urn:microsoft.com/office/officeart/2008/layout/BendingPictureBlocks"/>
    <dgm:cxn modelId="{72E017BE-60AB-4251-AD1D-7691C6D7AA3B}" type="presParOf" srcId="{140829EC-D2ED-43FE-9BDC-1FA94F56BAE5}" destId="{F0D35AF5-6A8C-4642-AA64-33BD36F0401D}" srcOrd="0" destOrd="0" presId="urn:microsoft.com/office/officeart/2008/layout/BendingPictureBlocks"/>
    <dgm:cxn modelId="{852332B1-979A-408B-8373-D09E0AC7322F}" type="presParOf" srcId="{F0D35AF5-6A8C-4642-AA64-33BD36F0401D}" destId="{8552B6D8-FC7B-43EA-AF16-E2B916085058}" srcOrd="0" destOrd="0" presId="urn:microsoft.com/office/officeart/2008/layout/BendingPictureBlocks"/>
    <dgm:cxn modelId="{6408E669-074E-4B28-BDCB-8F1F1D839113}" type="presParOf" srcId="{F0D35AF5-6A8C-4642-AA64-33BD36F0401D}" destId="{59788302-59EB-4664-9A86-05B3E175B7D2}" srcOrd="1" destOrd="0" presId="urn:microsoft.com/office/officeart/2008/layout/BendingPictureBlocks"/>
    <dgm:cxn modelId="{17F0F2BB-9FBF-4139-BCC3-F8F27B3ECF78}" type="presParOf" srcId="{140829EC-D2ED-43FE-9BDC-1FA94F56BAE5}" destId="{37C0B399-E6CF-4906-96EB-5CD7A9081A29}" srcOrd="1" destOrd="0" presId="urn:microsoft.com/office/officeart/2008/layout/BendingPictureBlocks"/>
    <dgm:cxn modelId="{EBA2E532-934E-4592-A253-F437036F822F}" type="presParOf" srcId="{140829EC-D2ED-43FE-9BDC-1FA94F56BAE5}" destId="{341E5FAE-4657-4873-AD0A-50F25DE69FDD}" srcOrd="2" destOrd="0" presId="urn:microsoft.com/office/officeart/2008/layout/BendingPictureBlocks"/>
    <dgm:cxn modelId="{64CDD3C8-DC81-414E-ABFB-29CDF58D85FD}" type="presParOf" srcId="{341E5FAE-4657-4873-AD0A-50F25DE69FDD}" destId="{3BF0DE32-278B-4CBC-9570-AF66DCD57572}" srcOrd="0" destOrd="0" presId="urn:microsoft.com/office/officeart/2008/layout/BendingPictureBlocks"/>
    <dgm:cxn modelId="{EF4EB098-9783-42DD-AC5A-4EFCF0774F19}" type="presParOf" srcId="{341E5FAE-4657-4873-AD0A-50F25DE69FDD}" destId="{76075A00-CA96-4506-88B9-CA9D37F1ED42}" srcOrd="1" destOrd="0" presId="urn:microsoft.com/office/officeart/2008/layout/BendingPictureBlocks"/>
    <dgm:cxn modelId="{574B4C85-E55C-4BEF-AD91-7329EF787C2E}" type="presParOf" srcId="{140829EC-D2ED-43FE-9BDC-1FA94F56BAE5}" destId="{1022F134-A9A1-4E75-97AA-23E678E9EA1D}" srcOrd="3" destOrd="0" presId="urn:microsoft.com/office/officeart/2008/layout/BendingPictureBlocks"/>
    <dgm:cxn modelId="{836FF8DD-17BA-4C58-8936-DD21A83D79DC}" type="presParOf" srcId="{140829EC-D2ED-43FE-9BDC-1FA94F56BAE5}" destId="{C2013057-8AAB-47CA-8CEC-91A81F649533}" srcOrd="4" destOrd="0" presId="urn:microsoft.com/office/officeart/2008/layout/BendingPictureBlocks"/>
    <dgm:cxn modelId="{B5CB0ADC-CD1C-426D-86D1-91EBD8A16509}" type="presParOf" srcId="{C2013057-8AAB-47CA-8CEC-91A81F649533}" destId="{DC7FBEE9-1348-401C-BF0D-F56318B56A2D}" srcOrd="0" destOrd="0" presId="urn:microsoft.com/office/officeart/2008/layout/BendingPictureBlocks"/>
    <dgm:cxn modelId="{E27B3157-F8F3-4653-83DC-05BBB29CEC1B}" type="presParOf" srcId="{C2013057-8AAB-47CA-8CEC-91A81F649533}" destId="{2A8E1F2C-A5FC-47F1-8C7F-0419DDAB4E79}" srcOrd="1" destOrd="0" presId="urn:microsoft.com/office/officeart/2008/layout/BendingPictureBlocks"/>
    <dgm:cxn modelId="{292D6AB5-3D0D-4873-99D3-044BE99547BF}" type="presParOf" srcId="{140829EC-D2ED-43FE-9BDC-1FA94F56BAE5}" destId="{E8F87AE8-3914-4D4F-BC3F-B24DEA0E4A78}" srcOrd="5" destOrd="0" presId="urn:microsoft.com/office/officeart/2008/layout/BendingPictureBlocks"/>
    <dgm:cxn modelId="{4D6C0CD6-CDE7-4B71-951E-9C7F1462618F}" type="presParOf" srcId="{140829EC-D2ED-43FE-9BDC-1FA94F56BAE5}" destId="{E93519F1-1C46-4346-972E-5CD3ECB1F44D}" srcOrd="6" destOrd="0" presId="urn:microsoft.com/office/officeart/2008/layout/BendingPictureBlocks"/>
    <dgm:cxn modelId="{C5281934-B2D4-4A43-8D4D-60E6635D37A3}" type="presParOf" srcId="{E93519F1-1C46-4346-972E-5CD3ECB1F44D}" destId="{03FD1B93-EC1C-4D61-9E8C-AFB596B85B6D}" srcOrd="0" destOrd="0" presId="urn:microsoft.com/office/officeart/2008/layout/BendingPictureBlocks"/>
    <dgm:cxn modelId="{85A0BD91-D729-4EC5-8682-056FCAE4C1E8}" type="presParOf" srcId="{E93519F1-1C46-4346-972E-5CD3ECB1F44D}" destId="{A21D46FB-F608-4239-8DB6-8C743FEB15A6}" srcOrd="1" destOrd="0" presId="urn:microsoft.com/office/officeart/2008/layout/BendingPictureBlocks"/>
    <dgm:cxn modelId="{3BE69299-6027-483A-96CC-8B1F48368CC5}" type="presParOf" srcId="{140829EC-D2ED-43FE-9BDC-1FA94F56BAE5}" destId="{30E7DB6E-2F2B-401F-88B2-4E1C4F423939}" srcOrd="7" destOrd="0" presId="urn:microsoft.com/office/officeart/2008/layout/BendingPictureBlocks"/>
    <dgm:cxn modelId="{B5C3F406-8783-41DE-8DEC-C9D297EB16FD}" type="presParOf" srcId="{140829EC-D2ED-43FE-9BDC-1FA94F56BAE5}" destId="{D241E663-A653-4C3A-9F42-4488F40D0F05}" srcOrd="8" destOrd="0" presId="urn:microsoft.com/office/officeart/2008/layout/BendingPictureBlocks"/>
    <dgm:cxn modelId="{465D9E12-DDCD-428B-B070-9E52548D62C2}" type="presParOf" srcId="{D241E663-A653-4C3A-9F42-4488F40D0F05}" destId="{002A8AEE-8B00-47D6-926C-BA0C39991C2D}" srcOrd="0" destOrd="0" presId="urn:microsoft.com/office/officeart/2008/layout/BendingPictureBlocks"/>
    <dgm:cxn modelId="{971C1E98-FB1E-4552-9201-DA9CCCD9A184}" type="presParOf" srcId="{D241E663-A653-4C3A-9F42-4488F40D0F05}" destId="{FAA2E635-B33D-4E82-A309-95E13F71669B}" srcOrd="1" destOrd="0" presId="urn:microsoft.com/office/officeart/2008/layout/BendingPictureBlocks"/>
    <dgm:cxn modelId="{C80F436B-90EC-4893-A369-5B9F45E2FC49}" type="presParOf" srcId="{140829EC-D2ED-43FE-9BDC-1FA94F56BAE5}" destId="{EC82C1FB-5500-453C-8B57-1EB41441BFA6}" srcOrd="9" destOrd="0" presId="urn:microsoft.com/office/officeart/2008/layout/BendingPictureBlocks"/>
    <dgm:cxn modelId="{4BE54BDD-08C9-438B-887B-78B5966D8507}" type="presParOf" srcId="{140829EC-D2ED-43FE-9BDC-1FA94F56BAE5}" destId="{6DA71DB4-A928-440A-ABB4-8A2C0F34849B}" srcOrd="10" destOrd="0" presId="urn:microsoft.com/office/officeart/2008/layout/BendingPictureBlocks"/>
    <dgm:cxn modelId="{0B9354D5-9A50-48B9-9C1E-9F6DFE87CB6E}" type="presParOf" srcId="{6DA71DB4-A928-440A-ABB4-8A2C0F34849B}" destId="{02397C9B-4D10-4826-B7D3-F095138A9C91}" srcOrd="0" destOrd="0" presId="urn:microsoft.com/office/officeart/2008/layout/BendingPictureBlocks"/>
    <dgm:cxn modelId="{BA86944E-A784-4836-A8B9-8E85B0DE7F2A}" type="presParOf" srcId="{6DA71DB4-A928-440A-ABB4-8A2C0F34849B}" destId="{B9E12273-88BB-45A8-B6D0-0F69EF900662}" srcOrd="1" destOrd="0" presId="urn:microsoft.com/office/officeart/2008/layout/BendingPictureBlock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DD394D-0744-4DA3-B88E-1FB2480B8A0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sl-SI"/>
        </a:p>
      </dgm:t>
    </dgm:pt>
    <dgm:pt modelId="{CD0827DC-0395-4B62-8DF8-36FB8A1D31BB}">
      <dgm:prSet phldrT="[besedilo]" custT="1"/>
      <dgm:spPr>
        <a:solidFill>
          <a:srgbClr val="C6F96B"/>
        </a:solidFill>
      </dgm:spPr>
      <dgm:t>
        <a:bodyPr/>
        <a:lstStyle/>
        <a:p>
          <a:r>
            <a:rPr lang="sl-SI" sz="2000">
              <a:solidFill>
                <a:schemeClr val="tx1"/>
              </a:solidFill>
              <a:latin typeface="Calibri" panose="020F0502020204030204" pitchFamily="34" charset="0"/>
            </a:rPr>
            <a:t>Poslušaj svoje zvočne posnetke</a:t>
          </a:r>
        </a:p>
      </dgm:t>
    </dgm:pt>
    <dgm:pt modelId="{EDEDD2FD-94AD-4990-99AC-CD6E38E0F976}" type="parTrans" cxnId="{27EE2976-EC12-4774-B6FE-FAD3545FD0FB}">
      <dgm:prSet/>
      <dgm:spPr/>
      <dgm:t>
        <a:bodyPr/>
        <a:lstStyle/>
        <a:p>
          <a:endParaRPr lang="sl-SI" sz="2000">
            <a:latin typeface="Calibri" panose="020F0502020204030204" pitchFamily="34" charset="0"/>
          </a:endParaRPr>
        </a:p>
      </dgm:t>
    </dgm:pt>
    <dgm:pt modelId="{8DDCE955-AE06-4C5F-BF41-A74DAE42F4BC}" type="sibTrans" cxnId="{27EE2976-EC12-4774-B6FE-FAD3545FD0FB}">
      <dgm:prSet/>
      <dgm:spPr/>
      <dgm:t>
        <a:bodyPr/>
        <a:lstStyle/>
        <a:p>
          <a:endParaRPr lang="sl-SI" sz="2000">
            <a:latin typeface="Calibri" panose="020F0502020204030204" pitchFamily="34" charset="0"/>
          </a:endParaRPr>
        </a:p>
      </dgm:t>
    </dgm:pt>
    <dgm:pt modelId="{7B2C570E-5ED6-49DF-9F3C-F4788518913D}">
      <dgm:prSet phldrT="[besedilo]" custT="1"/>
      <dgm:spPr>
        <a:solidFill>
          <a:srgbClr val="C6F96B"/>
        </a:solidFill>
      </dgm:spPr>
      <dgm:t>
        <a:bodyPr/>
        <a:lstStyle/>
        <a:p>
          <a:pPr lvl="0" defTabSz="889000">
            <a:lnSpc>
              <a:spcPct val="90000"/>
            </a:lnSpc>
            <a:spcBef>
              <a:spcPct val="0"/>
            </a:spcBef>
            <a:spcAft>
              <a:spcPct val="35000"/>
            </a:spcAft>
          </a:pPr>
          <a:r>
            <a:rPr lang="sl-SI" sz="2000">
              <a:solidFill>
                <a:schemeClr val="tx1"/>
              </a:solidFill>
              <a:latin typeface="Calibri" panose="020F0502020204030204" pitchFamily="34" charset="0"/>
            </a:rPr>
            <a:t>Premisli: </a:t>
          </a:r>
        </a:p>
        <a:p>
          <a:pPr lvl="0" defTabSz="889000">
            <a:lnSpc>
              <a:spcPct val="90000"/>
            </a:lnSpc>
            <a:spcBef>
              <a:spcPct val="0"/>
            </a:spcBef>
            <a:spcAft>
              <a:spcPct val="35000"/>
            </a:spcAft>
          </a:pPr>
          <a:r>
            <a:rPr lang="sl-SI" sz="2000">
              <a:solidFill>
                <a:schemeClr val="tx1"/>
              </a:solidFill>
              <a:latin typeface="Calibri" panose="020F0502020204030204" pitchFamily="34" charset="0"/>
            </a:rPr>
            <a:t>Kaj bo glavna misel tvoje zgodbe, ki jo boš ustvaril?</a:t>
          </a:r>
        </a:p>
        <a:p>
          <a:pPr lvl="0" defTabSz="889000">
            <a:lnSpc>
              <a:spcPct val="90000"/>
            </a:lnSpc>
            <a:spcBef>
              <a:spcPct val="0"/>
            </a:spcBef>
            <a:spcAft>
              <a:spcPct val="35000"/>
            </a:spcAft>
          </a:pPr>
          <a:r>
            <a:rPr lang="sl-SI" sz="2000">
              <a:solidFill>
                <a:schemeClr val="tx1"/>
              </a:solidFill>
              <a:latin typeface="Calibri" panose="020F0502020204030204" pitchFamily="34" charset="0"/>
            </a:rPr>
            <a:t>Ali si posnel nekaj zanimivega, kar želiš izpostaviti?</a:t>
          </a:r>
        </a:p>
        <a:p>
          <a:pPr lvl="0" defTabSz="889000">
            <a:lnSpc>
              <a:spcPct val="90000"/>
            </a:lnSpc>
            <a:spcBef>
              <a:spcPct val="0"/>
            </a:spcBef>
            <a:spcAft>
              <a:spcPct val="35000"/>
            </a:spcAft>
          </a:pPr>
          <a:r>
            <a:rPr lang="sl-SI" sz="2000">
              <a:solidFill>
                <a:schemeClr val="tx1"/>
              </a:solidFill>
              <a:latin typeface="Calibri" panose="020F0502020204030204" pitchFamily="34" charset="0"/>
            </a:rPr>
            <a:t>So te zvoki spomnili na kaj in to želiš preko zvočne zgodbe predstaviti?</a:t>
          </a:r>
        </a:p>
      </dgm:t>
    </dgm:pt>
    <dgm:pt modelId="{551CA4B6-372A-44AB-AAEF-D122DFBB9E28}" type="parTrans" cxnId="{F98B273A-6823-45EC-9353-3AC9B59C238C}">
      <dgm:prSet/>
      <dgm:spPr/>
      <dgm:t>
        <a:bodyPr/>
        <a:lstStyle/>
        <a:p>
          <a:endParaRPr lang="sl-SI" sz="2000">
            <a:latin typeface="Calibri" panose="020F0502020204030204" pitchFamily="34" charset="0"/>
          </a:endParaRPr>
        </a:p>
      </dgm:t>
    </dgm:pt>
    <dgm:pt modelId="{6FD868C7-6F4A-4395-94C3-144590277E56}" type="sibTrans" cxnId="{F98B273A-6823-45EC-9353-3AC9B59C238C}">
      <dgm:prSet/>
      <dgm:spPr/>
      <dgm:t>
        <a:bodyPr/>
        <a:lstStyle/>
        <a:p>
          <a:endParaRPr lang="sl-SI" sz="2000">
            <a:latin typeface="Calibri" panose="020F0502020204030204" pitchFamily="34" charset="0"/>
          </a:endParaRPr>
        </a:p>
      </dgm:t>
    </dgm:pt>
    <dgm:pt modelId="{4D7A6D56-6C0E-4A0B-A372-627320BC6377}">
      <dgm:prSet phldrT="[besedilo]" custT="1"/>
      <dgm:spPr>
        <a:solidFill>
          <a:srgbClr val="C6F96B"/>
        </a:solidFill>
      </dgm:spPr>
      <dgm:t>
        <a:bodyPr/>
        <a:lstStyle/>
        <a:p>
          <a:r>
            <a:rPr lang="sl-SI" sz="2000">
              <a:solidFill>
                <a:schemeClr val="tx1"/>
              </a:solidFill>
              <a:latin typeface="Calibri" panose="020F0502020204030204" pitchFamily="34" charset="0"/>
            </a:rPr>
            <a:t>Naloži aplikacijo in združi zvoke v zvočno zgodbo. </a:t>
          </a:r>
        </a:p>
      </dgm:t>
    </dgm:pt>
    <dgm:pt modelId="{42464D49-8B1A-4622-AB93-30B7DA4D3684}" type="parTrans" cxnId="{6793630F-765F-4A51-99D9-DC20E9143DBE}">
      <dgm:prSet/>
      <dgm:spPr/>
      <dgm:t>
        <a:bodyPr/>
        <a:lstStyle/>
        <a:p>
          <a:endParaRPr lang="sl-SI" sz="2000">
            <a:latin typeface="Calibri" panose="020F0502020204030204" pitchFamily="34" charset="0"/>
          </a:endParaRPr>
        </a:p>
      </dgm:t>
    </dgm:pt>
    <dgm:pt modelId="{448C5B57-86B9-4E5D-A723-E532B903FCB8}" type="sibTrans" cxnId="{6793630F-765F-4A51-99D9-DC20E9143DBE}">
      <dgm:prSet/>
      <dgm:spPr/>
      <dgm:t>
        <a:bodyPr/>
        <a:lstStyle/>
        <a:p>
          <a:endParaRPr lang="sl-SI" sz="2000">
            <a:latin typeface="Calibri" panose="020F0502020204030204" pitchFamily="34" charset="0"/>
          </a:endParaRPr>
        </a:p>
      </dgm:t>
    </dgm:pt>
    <dgm:pt modelId="{4184B322-7854-4320-A197-6C5424561F8A}" type="pres">
      <dgm:prSet presAssocID="{F7DD394D-0744-4DA3-B88E-1FB2480B8A07}" presName="Name0" presStyleCnt="0">
        <dgm:presLayoutVars>
          <dgm:dir/>
          <dgm:animLvl val="lvl"/>
          <dgm:resizeHandles val="exact"/>
        </dgm:presLayoutVars>
      </dgm:prSet>
      <dgm:spPr/>
      <dgm:t>
        <a:bodyPr/>
        <a:lstStyle/>
        <a:p>
          <a:endParaRPr lang="sl-SI"/>
        </a:p>
      </dgm:t>
    </dgm:pt>
    <dgm:pt modelId="{CE598531-106D-42A5-A3EB-974AC07C0826}" type="pres">
      <dgm:prSet presAssocID="{4D7A6D56-6C0E-4A0B-A372-627320BC6377}" presName="boxAndChildren" presStyleCnt="0"/>
      <dgm:spPr/>
    </dgm:pt>
    <dgm:pt modelId="{64D73DC5-7317-4498-A1A5-114C0C81BD0C}" type="pres">
      <dgm:prSet presAssocID="{4D7A6D56-6C0E-4A0B-A372-627320BC6377}" presName="parentTextBox" presStyleLbl="node1" presStyleIdx="0" presStyleCnt="3"/>
      <dgm:spPr/>
      <dgm:t>
        <a:bodyPr/>
        <a:lstStyle/>
        <a:p>
          <a:endParaRPr lang="sl-SI"/>
        </a:p>
      </dgm:t>
    </dgm:pt>
    <dgm:pt modelId="{7959F26F-94EF-41E1-89E0-F0057E861BB4}" type="pres">
      <dgm:prSet presAssocID="{6FD868C7-6F4A-4395-94C3-144590277E56}" presName="sp" presStyleCnt="0"/>
      <dgm:spPr/>
    </dgm:pt>
    <dgm:pt modelId="{43267015-B351-4E59-AAB7-6C522B43FD02}" type="pres">
      <dgm:prSet presAssocID="{7B2C570E-5ED6-49DF-9F3C-F4788518913D}" presName="arrowAndChildren" presStyleCnt="0"/>
      <dgm:spPr/>
    </dgm:pt>
    <dgm:pt modelId="{CEB1F905-3707-4349-BFE2-AF657D1337F2}" type="pres">
      <dgm:prSet presAssocID="{7B2C570E-5ED6-49DF-9F3C-F4788518913D}" presName="parentTextArrow" presStyleLbl="node1" presStyleIdx="1" presStyleCnt="3" custScaleY="253644" custLinFactNeighborX="204" custLinFactNeighborY="2893"/>
      <dgm:spPr/>
      <dgm:t>
        <a:bodyPr/>
        <a:lstStyle/>
        <a:p>
          <a:endParaRPr lang="sl-SI"/>
        </a:p>
      </dgm:t>
    </dgm:pt>
    <dgm:pt modelId="{672B11A3-D568-482A-AAA0-C0953FDE39C9}" type="pres">
      <dgm:prSet presAssocID="{8DDCE955-AE06-4C5F-BF41-A74DAE42F4BC}" presName="sp" presStyleCnt="0"/>
      <dgm:spPr/>
    </dgm:pt>
    <dgm:pt modelId="{928A0EC0-4D0F-4B8D-890C-A57AE2D2E5C7}" type="pres">
      <dgm:prSet presAssocID="{CD0827DC-0395-4B62-8DF8-36FB8A1D31BB}" presName="arrowAndChildren" presStyleCnt="0"/>
      <dgm:spPr/>
    </dgm:pt>
    <dgm:pt modelId="{4A2B0229-BFD4-4F1E-A0AB-57E323F8D894}" type="pres">
      <dgm:prSet presAssocID="{CD0827DC-0395-4B62-8DF8-36FB8A1D31BB}" presName="parentTextArrow" presStyleLbl="node1" presStyleIdx="2" presStyleCnt="3" custScaleY="97073" custLinFactNeighborX="-138" custLinFactNeighborY="-199"/>
      <dgm:spPr/>
      <dgm:t>
        <a:bodyPr/>
        <a:lstStyle/>
        <a:p>
          <a:endParaRPr lang="sl-SI"/>
        </a:p>
      </dgm:t>
    </dgm:pt>
  </dgm:ptLst>
  <dgm:cxnLst>
    <dgm:cxn modelId="{CAB73024-4390-4E54-B318-8081444463CF}" type="presOf" srcId="{4D7A6D56-6C0E-4A0B-A372-627320BC6377}" destId="{64D73DC5-7317-4498-A1A5-114C0C81BD0C}" srcOrd="0" destOrd="0" presId="urn:microsoft.com/office/officeart/2005/8/layout/process4"/>
    <dgm:cxn modelId="{0BBD58E0-9129-4715-929B-23562A199844}" type="presOf" srcId="{CD0827DC-0395-4B62-8DF8-36FB8A1D31BB}" destId="{4A2B0229-BFD4-4F1E-A0AB-57E323F8D894}" srcOrd="0" destOrd="0" presId="urn:microsoft.com/office/officeart/2005/8/layout/process4"/>
    <dgm:cxn modelId="{27EE2976-EC12-4774-B6FE-FAD3545FD0FB}" srcId="{F7DD394D-0744-4DA3-B88E-1FB2480B8A07}" destId="{CD0827DC-0395-4B62-8DF8-36FB8A1D31BB}" srcOrd="0" destOrd="0" parTransId="{EDEDD2FD-94AD-4990-99AC-CD6E38E0F976}" sibTransId="{8DDCE955-AE06-4C5F-BF41-A74DAE42F4BC}"/>
    <dgm:cxn modelId="{6793630F-765F-4A51-99D9-DC20E9143DBE}" srcId="{F7DD394D-0744-4DA3-B88E-1FB2480B8A07}" destId="{4D7A6D56-6C0E-4A0B-A372-627320BC6377}" srcOrd="2" destOrd="0" parTransId="{42464D49-8B1A-4622-AB93-30B7DA4D3684}" sibTransId="{448C5B57-86B9-4E5D-A723-E532B903FCB8}"/>
    <dgm:cxn modelId="{B5F712A3-CF5D-4739-8527-B35AE88A412B}" type="presOf" srcId="{7B2C570E-5ED6-49DF-9F3C-F4788518913D}" destId="{CEB1F905-3707-4349-BFE2-AF657D1337F2}" srcOrd="0" destOrd="0" presId="urn:microsoft.com/office/officeart/2005/8/layout/process4"/>
    <dgm:cxn modelId="{F98B273A-6823-45EC-9353-3AC9B59C238C}" srcId="{F7DD394D-0744-4DA3-B88E-1FB2480B8A07}" destId="{7B2C570E-5ED6-49DF-9F3C-F4788518913D}" srcOrd="1" destOrd="0" parTransId="{551CA4B6-372A-44AB-AAEF-D122DFBB9E28}" sibTransId="{6FD868C7-6F4A-4395-94C3-144590277E56}"/>
    <dgm:cxn modelId="{1D734F45-682E-4A26-91B4-130EAD03876D}" type="presOf" srcId="{F7DD394D-0744-4DA3-B88E-1FB2480B8A07}" destId="{4184B322-7854-4320-A197-6C5424561F8A}" srcOrd="0" destOrd="0" presId="urn:microsoft.com/office/officeart/2005/8/layout/process4"/>
    <dgm:cxn modelId="{F0EEBBBF-95A7-4AE1-9130-5C38A7D89969}" type="presParOf" srcId="{4184B322-7854-4320-A197-6C5424561F8A}" destId="{CE598531-106D-42A5-A3EB-974AC07C0826}" srcOrd="0" destOrd="0" presId="urn:microsoft.com/office/officeart/2005/8/layout/process4"/>
    <dgm:cxn modelId="{EC51C961-C15D-4015-83B6-9FD763727465}" type="presParOf" srcId="{CE598531-106D-42A5-A3EB-974AC07C0826}" destId="{64D73DC5-7317-4498-A1A5-114C0C81BD0C}" srcOrd="0" destOrd="0" presId="urn:microsoft.com/office/officeart/2005/8/layout/process4"/>
    <dgm:cxn modelId="{CFC1FB62-8D49-4F08-937D-0C769F4C51CB}" type="presParOf" srcId="{4184B322-7854-4320-A197-6C5424561F8A}" destId="{7959F26F-94EF-41E1-89E0-F0057E861BB4}" srcOrd="1" destOrd="0" presId="urn:microsoft.com/office/officeart/2005/8/layout/process4"/>
    <dgm:cxn modelId="{B6B71179-8223-42CE-AC46-BC1C7F1027A6}" type="presParOf" srcId="{4184B322-7854-4320-A197-6C5424561F8A}" destId="{43267015-B351-4E59-AAB7-6C522B43FD02}" srcOrd="2" destOrd="0" presId="urn:microsoft.com/office/officeart/2005/8/layout/process4"/>
    <dgm:cxn modelId="{4DD1CC4C-F457-4B4D-95A9-5D5100841EF0}" type="presParOf" srcId="{43267015-B351-4E59-AAB7-6C522B43FD02}" destId="{CEB1F905-3707-4349-BFE2-AF657D1337F2}" srcOrd="0" destOrd="0" presId="urn:microsoft.com/office/officeart/2005/8/layout/process4"/>
    <dgm:cxn modelId="{D1BB0B8F-9D5A-4F0D-9CE1-A5E044EFE3BB}" type="presParOf" srcId="{4184B322-7854-4320-A197-6C5424561F8A}" destId="{672B11A3-D568-482A-AAA0-C0953FDE39C9}" srcOrd="3" destOrd="0" presId="urn:microsoft.com/office/officeart/2005/8/layout/process4"/>
    <dgm:cxn modelId="{47B2993B-0B04-4BFD-9EE1-79C16E33792B}" type="presParOf" srcId="{4184B322-7854-4320-A197-6C5424561F8A}" destId="{928A0EC0-4D0F-4B8D-890C-A57AE2D2E5C7}" srcOrd="4" destOrd="0" presId="urn:microsoft.com/office/officeart/2005/8/layout/process4"/>
    <dgm:cxn modelId="{64275154-272E-4338-883F-4C0F251B66FE}" type="presParOf" srcId="{928A0EC0-4D0F-4B8D-890C-A57AE2D2E5C7}" destId="{4A2B0229-BFD4-4F1E-A0AB-57E323F8D89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0EC62E-95B6-4EF2-8963-562189085173}"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sl-SI"/>
        </a:p>
      </dgm:t>
    </dgm:pt>
    <dgm:pt modelId="{493B4707-F69B-4C68-BFE2-5FD5E6408C52}">
      <dgm:prSet phldrT="[besedilo]" custT="1"/>
      <dgm:spPr>
        <a:solidFill>
          <a:schemeClr val="bg1"/>
        </a:solidFill>
        <a:ln>
          <a:solidFill>
            <a:schemeClr val="tx2"/>
          </a:solidFill>
        </a:ln>
      </dgm:spPr>
      <dgm:t>
        <a:bodyPr/>
        <a:lstStyle/>
        <a:p>
          <a:pPr>
            <a:lnSpc>
              <a:spcPct val="100000"/>
            </a:lnSpc>
            <a:spcAft>
              <a:spcPts val="0"/>
            </a:spcAft>
          </a:pPr>
          <a:r>
            <a:rPr lang="sl-SI" sz="1800" dirty="0">
              <a:solidFill>
                <a:schemeClr val="tx1"/>
              </a:solidFill>
              <a:latin typeface="Calibri" panose="020F0502020204030204" pitchFamily="34" charset="0"/>
            </a:rPr>
            <a:t>Namesti aplikacijo </a:t>
          </a:r>
          <a:r>
            <a:rPr lang="sl-SI" sz="1800" dirty="0">
              <a:solidFill>
                <a:srgbClr val="FFC000"/>
              </a:solidFill>
              <a:latin typeface="Calibri" panose="020F0502020204030204" pitchFamily="34" charset="0"/>
            </a:rPr>
            <a:t>UREJEVALNIK GLASBE </a:t>
          </a:r>
          <a:r>
            <a:rPr lang="sl-SI" sz="1800" b="0" dirty="0">
              <a:solidFill>
                <a:schemeClr val="tx1"/>
              </a:solidFill>
              <a:latin typeface="Calibri" panose="020F0502020204030204" pitchFamily="34" charset="0"/>
            </a:rPr>
            <a:t>na telefon </a:t>
          </a:r>
          <a:r>
            <a:rPr lang="sl-SI" sz="1800" dirty="0">
              <a:solidFill>
                <a:schemeClr val="tx1"/>
              </a:solidFill>
              <a:latin typeface="Calibri" panose="020F0502020204030204" pitchFamily="34" charset="0"/>
            </a:rPr>
            <a:t>(iz Trgovine </a:t>
          </a:r>
          <a:r>
            <a:rPr lang="sl-SI" sz="1800" dirty="0" err="1">
              <a:solidFill>
                <a:schemeClr val="tx1"/>
              </a:solidFill>
              <a:latin typeface="Calibri" panose="020F0502020204030204" pitchFamily="34" charset="0"/>
            </a:rPr>
            <a:t>Play</a:t>
          </a:r>
          <a:r>
            <a:rPr lang="sl-SI" sz="1800" dirty="0">
              <a:solidFill>
                <a:schemeClr val="tx1"/>
              </a:solidFill>
              <a:latin typeface="Calibri" panose="020F0502020204030204" pitchFamily="34" charset="0"/>
            </a:rPr>
            <a:t> ali </a:t>
          </a:r>
          <a:r>
            <a:rPr lang="sl-SI" sz="1800" dirty="0" err="1">
              <a:solidFill>
                <a:schemeClr val="tx1"/>
              </a:solidFill>
              <a:latin typeface="Calibri" panose="020F0502020204030204" pitchFamily="34" charset="0"/>
            </a:rPr>
            <a:t>App</a:t>
          </a:r>
          <a:r>
            <a:rPr lang="sl-SI" sz="1800" dirty="0">
              <a:solidFill>
                <a:schemeClr val="tx1"/>
              </a:solidFill>
              <a:latin typeface="Calibri" panose="020F0502020204030204" pitchFamily="34" charset="0"/>
            </a:rPr>
            <a:t> store).</a:t>
          </a:r>
        </a:p>
      </dgm:t>
    </dgm:pt>
    <dgm:pt modelId="{25622DAB-8744-48AC-BD93-984625B17CAA}" type="parTrans" cxnId="{69D80754-4CEB-4BB9-9A5C-208AF8812506}">
      <dgm:prSet/>
      <dgm:spPr/>
      <dgm:t>
        <a:bodyPr/>
        <a:lstStyle/>
        <a:p>
          <a:endParaRPr lang="sl-SI"/>
        </a:p>
      </dgm:t>
    </dgm:pt>
    <dgm:pt modelId="{9A9EDDE2-3221-4542-B351-D20A9997305D}" type="sibTrans" cxnId="{69D80754-4CEB-4BB9-9A5C-208AF8812506}">
      <dgm:prSet/>
      <dgm:spPr>
        <a:solidFill>
          <a:schemeClr val="bg1"/>
        </a:solidFill>
        <a:ln>
          <a:solidFill>
            <a:srgbClr val="FFC000"/>
          </a:solidFill>
        </a:ln>
      </dgm:spPr>
      <dgm:t>
        <a:bodyPr anchor="ctr" anchorCtr="0"/>
        <a:lstStyle/>
        <a:p>
          <a:endParaRPr lang="sl-SI">
            <a:solidFill>
              <a:schemeClr val="tx1"/>
            </a:solidFill>
          </a:endParaRPr>
        </a:p>
      </dgm:t>
    </dgm:pt>
    <dgm:pt modelId="{6A6E567C-F8DC-4E27-AA6F-F4F16AD4539B}">
      <dgm:prSet phldrT="[besedilo]" custT="1"/>
      <dgm:spPr>
        <a:solidFill>
          <a:schemeClr val="bg1"/>
        </a:solidFill>
        <a:ln>
          <a:solidFill>
            <a:srgbClr val="3399FF"/>
          </a:solidFill>
        </a:ln>
      </dgm:spPr>
      <dgm:t>
        <a:bodyPr/>
        <a:lstStyle/>
        <a:p>
          <a:r>
            <a:rPr lang="sl-SI" sz="1800" dirty="0">
              <a:solidFill>
                <a:schemeClr val="tx1"/>
              </a:solidFill>
              <a:latin typeface="Calibri" panose="020F0502020204030204" pitchFamily="34" charset="0"/>
            </a:rPr>
            <a:t>Če želiš obreži zvočne posnetke (Trim </a:t>
          </a:r>
          <a:r>
            <a:rPr lang="sl-SI" sz="1800" dirty="0" err="1">
              <a:solidFill>
                <a:schemeClr val="tx1"/>
              </a:solidFill>
              <a:latin typeface="Calibri" panose="020F0502020204030204" pitchFamily="34" charset="0"/>
            </a:rPr>
            <a:t>Audio</a:t>
          </a:r>
          <a:r>
            <a:rPr lang="sl-SI" sz="1800" dirty="0">
              <a:solidFill>
                <a:schemeClr val="tx1"/>
              </a:solidFill>
              <a:latin typeface="Calibri" panose="020F0502020204030204" pitchFamily="34" charset="0"/>
            </a:rPr>
            <a:t>) in jih shrani. </a:t>
          </a:r>
        </a:p>
      </dgm:t>
    </dgm:pt>
    <dgm:pt modelId="{70405680-F760-45A9-983C-3AAF41E9E307}" type="parTrans" cxnId="{0104A79C-6CE9-43BF-A0D1-455E1440E51C}">
      <dgm:prSet/>
      <dgm:spPr/>
      <dgm:t>
        <a:bodyPr/>
        <a:lstStyle/>
        <a:p>
          <a:endParaRPr lang="sl-SI"/>
        </a:p>
      </dgm:t>
    </dgm:pt>
    <dgm:pt modelId="{D7D42135-E9B8-4944-83D7-FE42AE02FD34}" type="sibTrans" cxnId="{0104A79C-6CE9-43BF-A0D1-455E1440E51C}">
      <dgm:prSet/>
      <dgm:spPr>
        <a:solidFill>
          <a:schemeClr val="bg1"/>
        </a:solidFill>
        <a:ln>
          <a:solidFill>
            <a:srgbClr val="FFC000"/>
          </a:solidFill>
        </a:ln>
      </dgm:spPr>
      <dgm:t>
        <a:bodyPr/>
        <a:lstStyle/>
        <a:p>
          <a:endParaRPr lang="sl-SI">
            <a:solidFill>
              <a:schemeClr val="tx1"/>
            </a:solidFill>
          </a:endParaRPr>
        </a:p>
      </dgm:t>
    </dgm:pt>
    <dgm:pt modelId="{2CBD9482-1878-4C02-A3DE-D22A1187F2B5}">
      <dgm:prSet phldrT="[besedilo]" custT="1"/>
      <dgm:spPr>
        <a:solidFill>
          <a:srgbClr val="92D050"/>
        </a:solidFill>
        <a:ln>
          <a:solidFill>
            <a:srgbClr val="92D050"/>
          </a:solidFill>
        </a:ln>
      </dgm:spPr>
      <dgm:t>
        <a:bodyPr lIns="0" tIns="0" rIns="0" bIns="0"/>
        <a:lstStyle/>
        <a:p>
          <a:r>
            <a:rPr lang="sl-SI" sz="1800" b="1">
              <a:solidFill>
                <a:schemeClr val="tx1"/>
              </a:solidFill>
              <a:latin typeface="Calibri" panose="020F0502020204030204" pitchFamily="34" charset="0"/>
            </a:rPr>
            <a:t>ZVOČNA ZGODBA</a:t>
          </a:r>
        </a:p>
      </dgm:t>
    </dgm:pt>
    <dgm:pt modelId="{1C2FF97B-211F-45F1-BE70-F81EE793A253}" type="parTrans" cxnId="{0496D980-E178-4303-82C8-B28FDE7A9D4E}">
      <dgm:prSet/>
      <dgm:spPr/>
      <dgm:t>
        <a:bodyPr/>
        <a:lstStyle/>
        <a:p>
          <a:endParaRPr lang="sl-SI"/>
        </a:p>
      </dgm:t>
    </dgm:pt>
    <dgm:pt modelId="{B400E269-B9ED-44E3-A8C7-357749D77CAF}" type="sibTrans" cxnId="{0496D980-E178-4303-82C8-B28FDE7A9D4E}">
      <dgm:prSet/>
      <dgm:spPr/>
      <dgm:t>
        <a:bodyPr/>
        <a:lstStyle/>
        <a:p>
          <a:endParaRPr lang="sl-SI"/>
        </a:p>
      </dgm:t>
    </dgm:pt>
    <dgm:pt modelId="{EFBDD4D3-21CC-4E8F-A5A0-94086F16DD7F}">
      <dgm:prSet custT="1"/>
      <dgm:spPr>
        <a:solidFill>
          <a:schemeClr val="bg1"/>
        </a:solidFill>
        <a:ln>
          <a:solidFill>
            <a:srgbClr val="FFC000"/>
          </a:solidFill>
        </a:ln>
      </dgm:spPr>
      <dgm:t>
        <a:bodyPr/>
        <a:lstStyle/>
        <a:p>
          <a:r>
            <a:rPr lang="sl-SI" sz="1800">
              <a:solidFill>
                <a:schemeClr val="tx1"/>
              </a:solidFill>
              <a:latin typeface="Calibri" panose="020F0502020204030204" pitchFamily="34" charset="0"/>
            </a:rPr>
            <a:t>Združi izbrane zvoke po lastni izbiri (Kombiniran zvok) in jih skupaj shrani.</a:t>
          </a:r>
        </a:p>
      </dgm:t>
    </dgm:pt>
    <dgm:pt modelId="{A6B4E8D6-0695-4C3E-927F-204E105F7C45}" type="parTrans" cxnId="{4BE4F20E-4833-47CF-A8FF-55AD57A281D8}">
      <dgm:prSet/>
      <dgm:spPr/>
      <dgm:t>
        <a:bodyPr/>
        <a:lstStyle/>
        <a:p>
          <a:endParaRPr lang="sl-SI"/>
        </a:p>
      </dgm:t>
    </dgm:pt>
    <dgm:pt modelId="{5DD16955-1E6C-4E04-A1EA-9B82DF37EA4A}" type="sibTrans" cxnId="{4BE4F20E-4833-47CF-A8FF-55AD57A281D8}">
      <dgm:prSet/>
      <dgm:spPr>
        <a:solidFill>
          <a:schemeClr val="bg1"/>
        </a:solidFill>
        <a:ln>
          <a:solidFill>
            <a:srgbClr val="FFC000"/>
          </a:solidFill>
        </a:ln>
      </dgm:spPr>
      <dgm:t>
        <a:bodyPr/>
        <a:lstStyle/>
        <a:p>
          <a:endParaRPr lang="sl-SI">
            <a:solidFill>
              <a:schemeClr val="tx1"/>
            </a:solidFill>
          </a:endParaRPr>
        </a:p>
      </dgm:t>
    </dgm:pt>
    <dgm:pt modelId="{A94951D7-439D-424F-838D-5E9EB2916BD1}" type="pres">
      <dgm:prSet presAssocID="{2D0EC62E-95B6-4EF2-8963-562189085173}" presName="linearFlow" presStyleCnt="0">
        <dgm:presLayoutVars>
          <dgm:dir/>
          <dgm:resizeHandles val="exact"/>
        </dgm:presLayoutVars>
      </dgm:prSet>
      <dgm:spPr/>
      <dgm:t>
        <a:bodyPr/>
        <a:lstStyle/>
        <a:p>
          <a:endParaRPr lang="sl-SI"/>
        </a:p>
      </dgm:t>
    </dgm:pt>
    <dgm:pt modelId="{1797F5DB-D2E9-4F96-93F0-63F22A3EFFEA}" type="pres">
      <dgm:prSet presAssocID="{493B4707-F69B-4C68-BFE2-5FD5E6408C52}" presName="node" presStyleLbl="node1" presStyleIdx="0" presStyleCnt="4" custScaleX="333049" custScaleY="297233" custLinFactNeighborY="6532">
        <dgm:presLayoutVars>
          <dgm:bulletEnabled val="1"/>
        </dgm:presLayoutVars>
      </dgm:prSet>
      <dgm:spPr/>
      <dgm:t>
        <a:bodyPr/>
        <a:lstStyle/>
        <a:p>
          <a:endParaRPr lang="sl-SI"/>
        </a:p>
      </dgm:t>
    </dgm:pt>
    <dgm:pt modelId="{8D509CE4-8491-4EF4-8464-8A3806B80CA6}" type="pres">
      <dgm:prSet presAssocID="{9A9EDDE2-3221-4542-B351-D20A9997305D}" presName="spacerL" presStyleCnt="0"/>
      <dgm:spPr/>
    </dgm:pt>
    <dgm:pt modelId="{92B51DD6-052F-4DDB-A080-61923D714B20}" type="pres">
      <dgm:prSet presAssocID="{9A9EDDE2-3221-4542-B351-D20A9997305D}" presName="sibTrans" presStyleLbl="sibTrans2D1" presStyleIdx="0" presStyleCnt="3"/>
      <dgm:spPr/>
      <dgm:t>
        <a:bodyPr/>
        <a:lstStyle/>
        <a:p>
          <a:endParaRPr lang="sl-SI"/>
        </a:p>
      </dgm:t>
    </dgm:pt>
    <dgm:pt modelId="{0FCE7637-991A-4763-9900-B4C17E9D91A6}" type="pres">
      <dgm:prSet presAssocID="{9A9EDDE2-3221-4542-B351-D20A9997305D}" presName="spacerR" presStyleCnt="0"/>
      <dgm:spPr/>
    </dgm:pt>
    <dgm:pt modelId="{8E650715-044E-4041-A53E-837ACA68A25C}" type="pres">
      <dgm:prSet presAssocID="{6A6E567C-F8DC-4E27-AA6F-F4F16AD4539B}" presName="node" presStyleLbl="node1" presStyleIdx="1" presStyleCnt="4" custScaleX="268657" custScaleY="276483">
        <dgm:presLayoutVars>
          <dgm:bulletEnabled val="1"/>
        </dgm:presLayoutVars>
      </dgm:prSet>
      <dgm:spPr/>
      <dgm:t>
        <a:bodyPr/>
        <a:lstStyle/>
        <a:p>
          <a:endParaRPr lang="sl-SI"/>
        </a:p>
      </dgm:t>
    </dgm:pt>
    <dgm:pt modelId="{29D89253-49DD-4A64-9527-7182DDB29F44}" type="pres">
      <dgm:prSet presAssocID="{D7D42135-E9B8-4944-83D7-FE42AE02FD34}" presName="spacerL" presStyleCnt="0"/>
      <dgm:spPr/>
    </dgm:pt>
    <dgm:pt modelId="{8D6A5C6A-92E5-43AA-8348-55070F5026CA}" type="pres">
      <dgm:prSet presAssocID="{D7D42135-E9B8-4944-83D7-FE42AE02FD34}" presName="sibTrans" presStyleLbl="sibTrans2D1" presStyleIdx="1" presStyleCnt="3"/>
      <dgm:spPr/>
      <dgm:t>
        <a:bodyPr/>
        <a:lstStyle/>
        <a:p>
          <a:endParaRPr lang="sl-SI"/>
        </a:p>
      </dgm:t>
    </dgm:pt>
    <dgm:pt modelId="{55D90F2C-7626-44D6-9950-492BEBFD6DE8}" type="pres">
      <dgm:prSet presAssocID="{D7D42135-E9B8-4944-83D7-FE42AE02FD34}" presName="spacerR" presStyleCnt="0"/>
      <dgm:spPr/>
    </dgm:pt>
    <dgm:pt modelId="{EC2BA3AC-885A-4DC6-B429-B93BC68B7457}" type="pres">
      <dgm:prSet presAssocID="{EFBDD4D3-21CC-4E8F-A5A0-94086F16DD7F}" presName="node" presStyleLbl="node1" presStyleIdx="2" presStyleCnt="4" custScaleX="288751" custScaleY="282047">
        <dgm:presLayoutVars>
          <dgm:bulletEnabled val="1"/>
        </dgm:presLayoutVars>
      </dgm:prSet>
      <dgm:spPr/>
      <dgm:t>
        <a:bodyPr/>
        <a:lstStyle/>
        <a:p>
          <a:endParaRPr lang="sl-SI"/>
        </a:p>
      </dgm:t>
    </dgm:pt>
    <dgm:pt modelId="{304D3041-20D7-49DF-8DB3-C1104AA64C7A}" type="pres">
      <dgm:prSet presAssocID="{5DD16955-1E6C-4E04-A1EA-9B82DF37EA4A}" presName="spacerL" presStyleCnt="0"/>
      <dgm:spPr/>
    </dgm:pt>
    <dgm:pt modelId="{6A635C70-CD0C-4791-B643-3795B7EC95A1}" type="pres">
      <dgm:prSet presAssocID="{5DD16955-1E6C-4E04-A1EA-9B82DF37EA4A}" presName="sibTrans" presStyleLbl="sibTrans2D1" presStyleIdx="2" presStyleCnt="3" custScaleX="74680"/>
      <dgm:spPr/>
      <dgm:t>
        <a:bodyPr/>
        <a:lstStyle/>
        <a:p>
          <a:endParaRPr lang="sl-SI"/>
        </a:p>
      </dgm:t>
    </dgm:pt>
    <dgm:pt modelId="{5132257C-0E27-4C80-9B5B-EF2673A07629}" type="pres">
      <dgm:prSet presAssocID="{5DD16955-1E6C-4E04-A1EA-9B82DF37EA4A}" presName="spacerR" presStyleCnt="0"/>
      <dgm:spPr/>
    </dgm:pt>
    <dgm:pt modelId="{381FC9FF-366C-4B44-9459-E2CC2E16144D}" type="pres">
      <dgm:prSet presAssocID="{2CBD9482-1878-4C02-A3DE-D22A1187F2B5}" presName="node" presStyleLbl="node1" presStyleIdx="3" presStyleCnt="4" custScaleX="189234" custScaleY="139775">
        <dgm:presLayoutVars>
          <dgm:bulletEnabled val="1"/>
        </dgm:presLayoutVars>
      </dgm:prSet>
      <dgm:spPr/>
      <dgm:t>
        <a:bodyPr/>
        <a:lstStyle/>
        <a:p>
          <a:endParaRPr lang="sl-SI"/>
        </a:p>
      </dgm:t>
    </dgm:pt>
  </dgm:ptLst>
  <dgm:cxnLst>
    <dgm:cxn modelId="{F34E391B-B865-4768-B57C-C925412D3B22}" type="presOf" srcId="{2CBD9482-1878-4C02-A3DE-D22A1187F2B5}" destId="{381FC9FF-366C-4B44-9459-E2CC2E16144D}" srcOrd="0" destOrd="0" presId="urn:microsoft.com/office/officeart/2005/8/layout/equation1"/>
    <dgm:cxn modelId="{0104A79C-6CE9-43BF-A0D1-455E1440E51C}" srcId="{2D0EC62E-95B6-4EF2-8963-562189085173}" destId="{6A6E567C-F8DC-4E27-AA6F-F4F16AD4539B}" srcOrd="1" destOrd="0" parTransId="{70405680-F760-45A9-983C-3AAF41E9E307}" sibTransId="{D7D42135-E9B8-4944-83D7-FE42AE02FD34}"/>
    <dgm:cxn modelId="{0496D980-E178-4303-82C8-B28FDE7A9D4E}" srcId="{2D0EC62E-95B6-4EF2-8963-562189085173}" destId="{2CBD9482-1878-4C02-A3DE-D22A1187F2B5}" srcOrd="3" destOrd="0" parTransId="{1C2FF97B-211F-45F1-BE70-F81EE793A253}" sibTransId="{B400E269-B9ED-44E3-A8C7-357749D77CAF}"/>
    <dgm:cxn modelId="{970B23A3-0E9A-433A-93A8-99A10D1229D6}" type="presOf" srcId="{493B4707-F69B-4C68-BFE2-5FD5E6408C52}" destId="{1797F5DB-D2E9-4F96-93F0-63F22A3EFFEA}" srcOrd="0" destOrd="0" presId="urn:microsoft.com/office/officeart/2005/8/layout/equation1"/>
    <dgm:cxn modelId="{69D80754-4CEB-4BB9-9A5C-208AF8812506}" srcId="{2D0EC62E-95B6-4EF2-8963-562189085173}" destId="{493B4707-F69B-4C68-BFE2-5FD5E6408C52}" srcOrd="0" destOrd="0" parTransId="{25622DAB-8744-48AC-BD93-984625B17CAA}" sibTransId="{9A9EDDE2-3221-4542-B351-D20A9997305D}"/>
    <dgm:cxn modelId="{66E2C25F-7E68-4677-AE9D-7DBB41EF4A3E}" type="presOf" srcId="{6A6E567C-F8DC-4E27-AA6F-F4F16AD4539B}" destId="{8E650715-044E-4041-A53E-837ACA68A25C}" srcOrd="0" destOrd="0" presId="urn:microsoft.com/office/officeart/2005/8/layout/equation1"/>
    <dgm:cxn modelId="{42D358D8-DE3E-4F89-ABD9-E96996B239B9}" type="presOf" srcId="{2D0EC62E-95B6-4EF2-8963-562189085173}" destId="{A94951D7-439D-424F-838D-5E9EB2916BD1}" srcOrd="0" destOrd="0" presId="urn:microsoft.com/office/officeart/2005/8/layout/equation1"/>
    <dgm:cxn modelId="{4BE4F20E-4833-47CF-A8FF-55AD57A281D8}" srcId="{2D0EC62E-95B6-4EF2-8963-562189085173}" destId="{EFBDD4D3-21CC-4E8F-A5A0-94086F16DD7F}" srcOrd="2" destOrd="0" parTransId="{A6B4E8D6-0695-4C3E-927F-204E105F7C45}" sibTransId="{5DD16955-1E6C-4E04-A1EA-9B82DF37EA4A}"/>
    <dgm:cxn modelId="{061FBE3F-B1AE-41C4-AF63-45F96789C8E3}" type="presOf" srcId="{D7D42135-E9B8-4944-83D7-FE42AE02FD34}" destId="{8D6A5C6A-92E5-43AA-8348-55070F5026CA}" srcOrd="0" destOrd="0" presId="urn:microsoft.com/office/officeart/2005/8/layout/equation1"/>
    <dgm:cxn modelId="{BF51A38B-292D-41CD-8428-6C9E06B5339B}" type="presOf" srcId="{EFBDD4D3-21CC-4E8F-A5A0-94086F16DD7F}" destId="{EC2BA3AC-885A-4DC6-B429-B93BC68B7457}" srcOrd="0" destOrd="0" presId="urn:microsoft.com/office/officeart/2005/8/layout/equation1"/>
    <dgm:cxn modelId="{BABBABD5-B476-4D85-80ED-47888E7BA71E}" type="presOf" srcId="{9A9EDDE2-3221-4542-B351-D20A9997305D}" destId="{92B51DD6-052F-4DDB-A080-61923D714B20}" srcOrd="0" destOrd="0" presId="urn:microsoft.com/office/officeart/2005/8/layout/equation1"/>
    <dgm:cxn modelId="{9DA0AC0A-EC8E-4D39-800D-4E4E4512FC48}" type="presOf" srcId="{5DD16955-1E6C-4E04-A1EA-9B82DF37EA4A}" destId="{6A635C70-CD0C-4791-B643-3795B7EC95A1}" srcOrd="0" destOrd="0" presId="urn:microsoft.com/office/officeart/2005/8/layout/equation1"/>
    <dgm:cxn modelId="{83180C8B-B538-40BE-A18C-85E1E3EBCEC7}" type="presParOf" srcId="{A94951D7-439D-424F-838D-5E9EB2916BD1}" destId="{1797F5DB-D2E9-4F96-93F0-63F22A3EFFEA}" srcOrd="0" destOrd="0" presId="urn:microsoft.com/office/officeart/2005/8/layout/equation1"/>
    <dgm:cxn modelId="{0352BCBD-6FB5-4A83-B076-1A74AC932547}" type="presParOf" srcId="{A94951D7-439D-424F-838D-5E9EB2916BD1}" destId="{8D509CE4-8491-4EF4-8464-8A3806B80CA6}" srcOrd="1" destOrd="0" presId="urn:microsoft.com/office/officeart/2005/8/layout/equation1"/>
    <dgm:cxn modelId="{69FFADBA-7EF3-4A70-9387-9DF0538B2BDC}" type="presParOf" srcId="{A94951D7-439D-424F-838D-5E9EB2916BD1}" destId="{92B51DD6-052F-4DDB-A080-61923D714B20}" srcOrd="2" destOrd="0" presId="urn:microsoft.com/office/officeart/2005/8/layout/equation1"/>
    <dgm:cxn modelId="{D81A6496-8F4F-454F-8284-7345F5D6F1EC}" type="presParOf" srcId="{A94951D7-439D-424F-838D-5E9EB2916BD1}" destId="{0FCE7637-991A-4763-9900-B4C17E9D91A6}" srcOrd="3" destOrd="0" presId="urn:microsoft.com/office/officeart/2005/8/layout/equation1"/>
    <dgm:cxn modelId="{BE966DCE-C49E-4F34-8C25-9FA129C9A2BE}" type="presParOf" srcId="{A94951D7-439D-424F-838D-5E9EB2916BD1}" destId="{8E650715-044E-4041-A53E-837ACA68A25C}" srcOrd="4" destOrd="0" presId="urn:microsoft.com/office/officeart/2005/8/layout/equation1"/>
    <dgm:cxn modelId="{2CFC475F-1F0D-402C-A040-3CD77A2FB3A2}" type="presParOf" srcId="{A94951D7-439D-424F-838D-5E9EB2916BD1}" destId="{29D89253-49DD-4A64-9527-7182DDB29F44}" srcOrd="5" destOrd="0" presId="urn:microsoft.com/office/officeart/2005/8/layout/equation1"/>
    <dgm:cxn modelId="{F8BC3C2C-CC39-446F-8575-B9FBAB501FDA}" type="presParOf" srcId="{A94951D7-439D-424F-838D-5E9EB2916BD1}" destId="{8D6A5C6A-92E5-43AA-8348-55070F5026CA}" srcOrd="6" destOrd="0" presId="urn:microsoft.com/office/officeart/2005/8/layout/equation1"/>
    <dgm:cxn modelId="{A4A93B3D-9AF8-4804-BE0B-BE0A56B6D573}" type="presParOf" srcId="{A94951D7-439D-424F-838D-5E9EB2916BD1}" destId="{55D90F2C-7626-44D6-9950-492BEBFD6DE8}" srcOrd="7" destOrd="0" presId="urn:microsoft.com/office/officeart/2005/8/layout/equation1"/>
    <dgm:cxn modelId="{8E496872-9CC8-4FB9-9396-2DB029470D55}" type="presParOf" srcId="{A94951D7-439D-424F-838D-5E9EB2916BD1}" destId="{EC2BA3AC-885A-4DC6-B429-B93BC68B7457}" srcOrd="8" destOrd="0" presId="urn:microsoft.com/office/officeart/2005/8/layout/equation1"/>
    <dgm:cxn modelId="{B8E07887-01EE-42DB-99AE-3117668C7317}" type="presParOf" srcId="{A94951D7-439D-424F-838D-5E9EB2916BD1}" destId="{304D3041-20D7-49DF-8DB3-C1104AA64C7A}" srcOrd="9" destOrd="0" presId="urn:microsoft.com/office/officeart/2005/8/layout/equation1"/>
    <dgm:cxn modelId="{51142F99-1AC4-4746-A4BD-69EA659E5F5A}" type="presParOf" srcId="{A94951D7-439D-424F-838D-5E9EB2916BD1}" destId="{6A635C70-CD0C-4791-B643-3795B7EC95A1}" srcOrd="10" destOrd="0" presId="urn:microsoft.com/office/officeart/2005/8/layout/equation1"/>
    <dgm:cxn modelId="{98BBB6B1-14C0-4A8C-A7B3-AECC4D6BFAE9}" type="presParOf" srcId="{A94951D7-439D-424F-838D-5E9EB2916BD1}" destId="{5132257C-0E27-4C80-9B5B-EF2673A07629}" srcOrd="11" destOrd="0" presId="urn:microsoft.com/office/officeart/2005/8/layout/equation1"/>
    <dgm:cxn modelId="{6648A207-7CA7-4DAE-8D50-4ED1619D96F7}" type="presParOf" srcId="{A94951D7-439D-424F-838D-5E9EB2916BD1}" destId="{381FC9FF-366C-4B44-9459-E2CC2E16144D}" srcOrd="12"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548D55-A610-402F-B71A-89ECE049F958}" type="doc">
      <dgm:prSet loTypeId="urn:microsoft.com/office/officeart/2005/8/layout/pList2" loCatId="list" qsTypeId="urn:microsoft.com/office/officeart/2005/8/quickstyle/simple1" qsCatId="simple" csTypeId="urn:microsoft.com/office/officeart/2005/8/colors/accent1_2" csCatId="accent1" phldr="1"/>
      <dgm:spPr/>
    </dgm:pt>
    <dgm:pt modelId="{EE4185AE-7A07-41BB-82CF-478026D25DBF}">
      <dgm:prSet phldrT="[besedilo]" custT="1"/>
      <dgm:spPr/>
      <dgm:t>
        <a:bodyPr lIns="36000" tIns="0" rIns="0" bIns="0"/>
        <a:lstStyle/>
        <a:p>
          <a:pPr>
            <a:lnSpc>
              <a:spcPct val="100000"/>
            </a:lnSpc>
            <a:spcAft>
              <a:spcPts val="0"/>
            </a:spcAft>
          </a:pPr>
          <a:r>
            <a:rPr lang="sl-SI" sz="1600">
              <a:solidFill>
                <a:schemeClr val="tx1"/>
              </a:solidFill>
              <a:latin typeface="Calibri" panose="020F0502020204030204" pitchFamily="34" charset="0"/>
            </a:rPr>
            <a:t>Aplikacija</a:t>
          </a:r>
        </a:p>
        <a:p>
          <a:pPr>
            <a:lnSpc>
              <a:spcPct val="100000"/>
            </a:lnSpc>
            <a:spcAft>
              <a:spcPts val="0"/>
            </a:spcAft>
          </a:pPr>
          <a:r>
            <a:rPr lang="sl-SI" sz="1600">
              <a:solidFill>
                <a:schemeClr val="tx1"/>
              </a:solidFill>
              <a:latin typeface="Calibri" panose="020F0502020204030204" pitchFamily="34" charset="0"/>
            </a:rPr>
            <a:t>osnovni pogled ob odprtju. Izbereš mapo Trim </a:t>
          </a:r>
          <a:r>
            <a:rPr lang="sl-SI" sz="1600" err="1">
              <a:solidFill>
                <a:schemeClr val="tx1"/>
              </a:solidFill>
              <a:latin typeface="Calibri" panose="020F0502020204030204" pitchFamily="34" charset="0"/>
            </a:rPr>
            <a:t>Audio</a:t>
          </a:r>
          <a:r>
            <a:rPr lang="sl-SI" sz="1600">
              <a:solidFill>
                <a:schemeClr val="tx1"/>
              </a:solidFill>
              <a:latin typeface="Calibri" panose="020F0502020204030204" pitchFamily="34" charset="0"/>
            </a:rPr>
            <a:t> (rumen krog) </a:t>
          </a:r>
        </a:p>
      </dgm:t>
    </dgm:pt>
    <dgm:pt modelId="{6C303970-E3A5-428D-ACF8-37F3FC37A552}" type="parTrans" cxnId="{C2E839F6-DA08-4B7F-B7EF-7BCCFF79C97C}">
      <dgm:prSet/>
      <dgm:spPr/>
      <dgm:t>
        <a:bodyPr/>
        <a:lstStyle/>
        <a:p>
          <a:endParaRPr lang="sl-SI"/>
        </a:p>
      </dgm:t>
    </dgm:pt>
    <dgm:pt modelId="{D534A6E0-64F8-472C-9E7C-62DD7C4AC08A}" type="sibTrans" cxnId="{C2E839F6-DA08-4B7F-B7EF-7BCCFF79C97C}">
      <dgm:prSet/>
      <dgm:spPr/>
      <dgm:t>
        <a:bodyPr/>
        <a:lstStyle/>
        <a:p>
          <a:endParaRPr lang="sl-SI"/>
        </a:p>
      </dgm:t>
    </dgm:pt>
    <dgm:pt modelId="{ECBA61E8-7844-493F-963B-59F6EE6CB61B}">
      <dgm:prSet phldrT="[besedilo]" custT="1"/>
      <dgm:spPr/>
      <dgm:t>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sl-SI" sz="1600">
              <a:solidFill>
                <a:schemeClr val="tx1"/>
              </a:solidFill>
              <a:latin typeface="Calibri" panose="020F0502020204030204" pitchFamily="34" charset="0"/>
            </a:rPr>
            <a:t>Tu najdeš svoje zvoke iz galerije tvojega telefona. </a:t>
          </a:r>
          <a:r>
            <a:rPr lang="sl-SI" sz="1600" b="0">
              <a:solidFill>
                <a:schemeClr val="tx1"/>
              </a:solidFill>
              <a:latin typeface="Calibri" panose="020F0502020204030204" pitchFamily="34" charset="0"/>
            </a:rPr>
            <a:t>Izbereš zvočni posnetek (zelen krog), ki jih želiš obrezati. </a:t>
          </a:r>
          <a:endParaRPr lang="sl-SI" sz="1600">
            <a:solidFill>
              <a:schemeClr val="tx1"/>
            </a:solidFill>
            <a:latin typeface="Calibri" panose="020F0502020204030204" pitchFamily="34" charset="0"/>
          </a:endParaRPr>
        </a:p>
      </dgm:t>
    </dgm:pt>
    <dgm:pt modelId="{5CC403A0-41F6-460C-9F02-7A96630049C5}" type="parTrans" cxnId="{4E4C3AE3-92BC-4245-9DCC-9784A1B39E0D}">
      <dgm:prSet/>
      <dgm:spPr/>
      <dgm:t>
        <a:bodyPr/>
        <a:lstStyle/>
        <a:p>
          <a:endParaRPr lang="sl-SI"/>
        </a:p>
      </dgm:t>
    </dgm:pt>
    <dgm:pt modelId="{A829396F-D24B-4E07-AC07-E085219EC6A4}" type="sibTrans" cxnId="{4E4C3AE3-92BC-4245-9DCC-9784A1B39E0D}">
      <dgm:prSet/>
      <dgm:spPr/>
      <dgm:t>
        <a:bodyPr/>
        <a:lstStyle/>
        <a:p>
          <a:endParaRPr lang="sl-SI"/>
        </a:p>
      </dgm:t>
    </dgm:pt>
    <dgm:pt modelId="{075D7AA8-2523-4858-9901-6617592879EC}">
      <dgm:prSet phldrT="[besedilo]" custT="1"/>
      <dgm:spPr/>
      <dgm:t>
        <a:bodyPr lIns="36000" tIns="0" rIns="0" bIns="0"/>
        <a:lstStyle/>
        <a:p>
          <a:r>
            <a:rPr lang="sl-SI" sz="1600">
              <a:solidFill>
                <a:schemeClr val="tx1"/>
              </a:solidFill>
              <a:latin typeface="Calibri" panose="020F0502020204030204" pitchFamily="34" charset="0"/>
            </a:rPr>
            <a:t>Program se lahko odpre na dva načina. V vsakem načinu lahko posamezen zvok obrežeš in shraniš kar želiš (rdeč krog).</a:t>
          </a:r>
        </a:p>
      </dgm:t>
    </dgm:pt>
    <dgm:pt modelId="{B0EDD408-3136-4B9E-8FF6-4E3E45EF761E}" type="parTrans" cxnId="{51806B61-C837-4B9D-A4FB-04CEA24E681C}">
      <dgm:prSet/>
      <dgm:spPr/>
      <dgm:t>
        <a:bodyPr/>
        <a:lstStyle/>
        <a:p>
          <a:endParaRPr lang="sl-SI"/>
        </a:p>
      </dgm:t>
    </dgm:pt>
    <dgm:pt modelId="{094A3521-501E-463C-A158-3F919D23CE9E}" type="sibTrans" cxnId="{51806B61-C837-4B9D-A4FB-04CEA24E681C}">
      <dgm:prSet/>
      <dgm:spPr/>
      <dgm:t>
        <a:bodyPr/>
        <a:lstStyle/>
        <a:p>
          <a:endParaRPr lang="sl-SI"/>
        </a:p>
      </dgm:t>
    </dgm:pt>
    <dgm:pt modelId="{51A264DC-05DD-44D0-8FDD-A15DC16EEAB6}">
      <dgm:prSet phldrT="[besedilo]" custT="1"/>
      <dgm:spPr/>
      <dgm:t>
        <a:bodyPr lIns="36000" tIns="0" rIns="0" bIns="0"/>
        <a:lstStyle/>
        <a:p>
          <a:r>
            <a:rPr lang="sl-SI" sz="1600">
              <a:solidFill>
                <a:schemeClr val="tx1"/>
              </a:solidFill>
              <a:latin typeface="Calibri" panose="020F0502020204030204" pitchFamily="34" charset="0"/>
            </a:rPr>
            <a:t>Zvok poimenuj z drugačnim imenom.</a:t>
          </a:r>
        </a:p>
      </dgm:t>
    </dgm:pt>
    <dgm:pt modelId="{16901C6C-BBC1-4139-BBE9-91EA2D41A37B}" type="parTrans" cxnId="{5A6B137D-EC52-4D7C-ADF9-CF8422D39C0E}">
      <dgm:prSet/>
      <dgm:spPr/>
      <dgm:t>
        <a:bodyPr/>
        <a:lstStyle/>
        <a:p>
          <a:endParaRPr lang="sl-SI"/>
        </a:p>
      </dgm:t>
    </dgm:pt>
    <dgm:pt modelId="{B4484841-EAB8-4D4C-BE93-6F0D45D11255}" type="sibTrans" cxnId="{5A6B137D-EC52-4D7C-ADF9-CF8422D39C0E}">
      <dgm:prSet/>
      <dgm:spPr/>
      <dgm:t>
        <a:bodyPr/>
        <a:lstStyle/>
        <a:p>
          <a:endParaRPr lang="sl-SI"/>
        </a:p>
      </dgm:t>
    </dgm:pt>
    <dgm:pt modelId="{B81D0629-375B-487A-8C08-63D124413CF0}">
      <dgm:prSet phldrT="[besedilo]" custT="1"/>
      <dgm:spPr/>
      <dgm:t>
        <a:bodyPr lIns="36000" tIns="0" rIns="0" bIns="0"/>
        <a:lstStyle/>
        <a:p>
          <a:r>
            <a:rPr lang="sl-SI" sz="1600">
              <a:solidFill>
                <a:schemeClr val="tx1"/>
              </a:solidFill>
              <a:latin typeface="Calibri" panose="020F0502020204030204" pitchFamily="34" charset="0"/>
            </a:rPr>
            <a:t>Nov zvok najdeš v mapi Moje ustvarjanje. Uporabiš ga za drug del: kombinacijo zvokov.</a:t>
          </a:r>
        </a:p>
        <a:p>
          <a:endParaRPr lang="sl-SI" sz="1600">
            <a:solidFill>
              <a:schemeClr val="tx1"/>
            </a:solidFill>
            <a:latin typeface="Calibri" panose="020F0502020204030204" pitchFamily="34" charset="0"/>
          </a:endParaRPr>
        </a:p>
      </dgm:t>
    </dgm:pt>
    <dgm:pt modelId="{71486668-6DBA-4A7A-9D35-3A0279F56638}" type="parTrans" cxnId="{E2211F7D-098A-4ED5-A616-5D32B3229DE4}">
      <dgm:prSet/>
      <dgm:spPr/>
      <dgm:t>
        <a:bodyPr/>
        <a:lstStyle/>
        <a:p>
          <a:endParaRPr lang="sl-SI"/>
        </a:p>
      </dgm:t>
    </dgm:pt>
    <dgm:pt modelId="{98AF1CF3-D9EC-4819-8253-C2113EB53E8C}" type="sibTrans" cxnId="{E2211F7D-098A-4ED5-A616-5D32B3229DE4}">
      <dgm:prSet/>
      <dgm:spPr/>
      <dgm:t>
        <a:bodyPr/>
        <a:lstStyle/>
        <a:p>
          <a:endParaRPr lang="sl-SI"/>
        </a:p>
      </dgm:t>
    </dgm:pt>
    <dgm:pt modelId="{334E4F30-7BB6-4D11-8287-D1470D11CEF5}" type="pres">
      <dgm:prSet presAssocID="{21548D55-A610-402F-B71A-89ECE049F958}" presName="Name0" presStyleCnt="0">
        <dgm:presLayoutVars>
          <dgm:dir/>
          <dgm:resizeHandles val="exact"/>
        </dgm:presLayoutVars>
      </dgm:prSet>
      <dgm:spPr/>
    </dgm:pt>
    <dgm:pt modelId="{FB3C1BB2-8BC0-4B45-A01C-305D30A9714C}" type="pres">
      <dgm:prSet presAssocID="{21548D55-A610-402F-B71A-89ECE049F958}" presName="bkgdShp" presStyleLbl="alignAccFollowNode1" presStyleIdx="0" presStyleCnt="1" custLinFactNeighborX="2760" custLinFactNeighborY="714"/>
      <dgm:spPr/>
    </dgm:pt>
    <dgm:pt modelId="{07BE6884-6A39-4903-A78C-248274FAC86A}" type="pres">
      <dgm:prSet presAssocID="{21548D55-A610-402F-B71A-89ECE049F958}" presName="linComp" presStyleCnt="0"/>
      <dgm:spPr/>
    </dgm:pt>
    <dgm:pt modelId="{555C9224-09E9-4235-9F25-5320D6B43CB2}" type="pres">
      <dgm:prSet presAssocID="{EE4185AE-7A07-41BB-82CF-478026D25DBF}" presName="compNode" presStyleCnt="0"/>
      <dgm:spPr/>
    </dgm:pt>
    <dgm:pt modelId="{8CC79586-E095-4CA7-A011-10C676A2D14D}" type="pres">
      <dgm:prSet presAssocID="{EE4185AE-7A07-41BB-82CF-478026D25DBF}" presName="node" presStyleLbl="node1" presStyleIdx="0" presStyleCnt="5" custScaleX="135009" custScaleY="57317" custLinFactNeighborX="1553" custLinFactNeighborY="1737">
        <dgm:presLayoutVars>
          <dgm:bulletEnabled val="1"/>
        </dgm:presLayoutVars>
      </dgm:prSet>
      <dgm:spPr/>
      <dgm:t>
        <a:bodyPr/>
        <a:lstStyle/>
        <a:p>
          <a:endParaRPr lang="sl-SI"/>
        </a:p>
      </dgm:t>
    </dgm:pt>
    <dgm:pt modelId="{E255FF29-C82C-466E-8B81-D59765847A82}" type="pres">
      <dgm:prSet presAssocID="{EE4185AE-7A07-41BB-82CF-478026D25DBF}" presName="invisiNode" presStyleLbl="node1" presStyleIdx="0" presStyleCnt="5"/>
      <dgm:spPr/>
    </dgm:pt>
    <dgm:pt modelId="{BFA73CAC-FC76-4AB6-8B3E-9C4DEE252649}" type="pres">
      <dgm:prSet presAssocID="{EE4185AE-7A07-41BB-82CF-478026D25DBF}" presName="imagNode" presStyleLbl="fgImgPlace1" presStyleIdx="0" presStyleCnt="5" custScaleX="143012" custScaleY="21865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E744E415-9695-4A4C-B938-82BA7AF70E23}" type="pres">
      <dgm:prSet presAssocID="{D534A6E0-64F8-472C-9E7C-62DD7C4AC08A}" presName="sibTrans" presStyleLbl="sibTrans2D1" presStyleIdx="0" presStyleCnt="0"/>
      <dgm:spPr/>
      <dgm:t>
        <a:bodyPr/>
        <a:lstStyle/>
        <a:p>
          <a:endParaRPr lang="sl-SI"/>
        </a:p>
      </dgm:t>
    </dgm:pt>
    <dgm:pt modelId="{E70EBC90-A336-4804-BE7D-2184340CBF77}" type="pres">
      <dgm:prSet presAssocID="{ECBA61E8-7844-493F-963B-59F6EE6CB61B}" presName="compNode" presStyleCnt="0"/>
      <dgm:spPr/>
    </dgm:pt>
    <dgm:pt modelId="{5CDA761D-4149-4C60-BEC9-E9548A36342C}" type="pres">
      <dgm:prSet presAssocID="{ECBA61E8-7844-493F-963B-59F6EE6CB61B}" presName="node" presStyleLbl="node1" presStyleIdx="1" presStyleCnt="5" custScaleX="154361" custScaleY="67774" custLinFactNeighborX="3998" custLinFactNeighborY="-4306">
        <dgm:presLayoutVars>
          <dgm:bulletEnabled val="1"/>
        </dgm:presLayoutVars>
      </dgm:prSet>
      <dgm:spPr/>
      <dgm:t>
        <a:bodyPr/>
        <a:lstStyle/>
        <a:p>
          <a:endParaRPr lang="sl-SI"/>
        </a:p>
      </dgm:t>
    </dgm:pt>
    <dgm:pt modelId="{5D10606A-DFA0-4ABF-BF9F-D5A4A11753AE}" type="pres">
      <dgm:prSet presAssocID="{ECBA61E8-7844-493F-963B-59F6EE6CB61B}" presName="invisiNode" presStyleLbl="node1" presStyleIdx="1" presStyleCnt="5"/>
      <dgm:spPr/>
    </dgm:pt>
    <dgm:pt modelId="{4F4F4D20-60C8-4EC1-B88C-CD265FDA6961}" type="pres">
      <dgm:prSet presAssocID="{ECBA61E8-7844-493F-963B-59F6EE6CB61B}" presName="imagNode" presStyleLbl="fgImgPlace1" presStyleIdx="1" presStyleCnt="5" custScaleX="152196" custScaleY="225346" custLinFactNeighborX="4021" custLinFactNeighborY="-129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r="-16000"/>
          </a:stretch>
        </a:blipFill>
      </dgm:spPr>
    </dgm:pt>
    <dgm:pt modelId="{188CBF86-2AB2-4618-8E99-F8EC22C58286}" type="pres">
      <dgm:prSet presAssocID="{A829396F-D24B-4E07-AC07-E085219EC6A4}" presName="sibTrans" presStyleLbl="sibTrans2D1" presStyleIdx="0" presStyleCnt="0"/>
      <dgm:spPr/>
      <dgm:t>
        <a:bodyPr/>
        <a:lstStyle/>
        <a:p>
          <a:endParaRPr lang="sl-SI"/>
        </a:p>
      </dgm:t>
    </dgm:pt>
    <dgm:pt modelId="{059C2DA2-6C72-4CBC-A3F6-93392528CACB}" type="pres">
      <dgm:prSet presAssocID="{075D7AA8-2523-4858-9901-6617592879EC}" presName="compNode" presStyleCnt="0"/>
      <dgm:spPr/>
    </dgm:pt>
    <dgm:pt modelId="{069E918D-5BC4-4B9D-AD77-E82309712D6B}" type="pres">
      <dgm:prSet presAssocID="{075D7AA8-2523-4858-9901-6617592879EC}" presName="node" presStyleLbl="node1" presStyleIdx="2" presStyleCnt="5" custScaleX="148645" custScaleY="69887" custLinFactNeighborX="13560" custLinFactNeighborY="-5797">
        <dgm:presLayoutVars>
          <dgm:bulletEnabled val="1"/>
        </dgm:presLayoutVars>
      </dgm:prSet>
      <dgm:spPr/>
      <dgm:t>
        <a:bodyPr/>
        <a:lstStyle/>
        <a:p>
          <a:endParaRPr lang="sl-SI"/>
        </a:p>
      </dgm:t>
    </dgm:pt>
    <dgm:pt modelId="{FC772519-3E0E-46E7-8FD7-DED51A0B355C}" type="pres">
      <dgm:prSet presAssocID="{075D7AA8-2523-4858-9901-6617592879EC}" presName="invisiNode" presStyleLbl="node1" presStyleIdx="2" presStyleCnt="5"/>
      <dgm:spPr/>
    </dgm:pt>
    <dgm:pt modelId="{6AD03A7B-7658-40E0-8F1D-BDA79FA10105}" type="pres">
      <dgm:prSet presAssocID="{075D7AA8-2523-4858-9901-6617592879EC}" presName="imagNode" presStyleLbl="fgImgPlace1" presStyleIdx="2" presStyleCnt="5" custScaleX="151009" custScaleY="225147" custLinFactNeighborX="13019" custLinFactNeighborY="2576"/>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8F4220B2-FB78-4CEB-9907-AC8ECDC99F55}" type="pres">
      <dgm:prSet presAssocID="{094A3521-501E-463C-A158-3F919D23CE9E}" presName="sibTrans" presStyleLbl="sibTrans2D1" presStyleIdx="0" presStyleCnt="0"/>
      <dgm:spPr/>
      <dgm:t>
        <a:bodyPr/>
        <a:lstStyle/>
        <a:p>
          <a:endParaRPr lang="sl-SI"/>
        </a:p>
      </dgm:t>
    </dgm:pt>
    <dgm:pt modelId="{14663502-2BA0-49C2-A57C-70C92E6236DE}" type="pres">
      <dgm:prSet presAssocID="{51A264DC-05DD-44D0-8FDD-A15DC16EEAB6}" presName="compNode" presStyleCnt="0"/>
      <dgm:spPr/>
    </dgm:pt>
    <dgm:pt modelId="{879BCA2E-6692-4F30-8576-84632413B163}" type="pres">
      <dgm:prSet presAssocID="{51A264DC-05DD-44D0-8FDD-A15DC16EEAB6}" presName="node" presStyleLbl="node1" presStyleIdx="3" presStyleCnt="5" custScaleX="128165" custScaleY="42424" custLinFactNeighborX="17818" custLinFactNeighborY="-6516">
        <dgm:presLayoutVars>
          <dgm:bulletEnabled val="1"/>
        </dgm:presLayoutVars>
      </dgm:prSet>
      <dgm:spPr/>
      <dgm:t>
        <a:bodyPr/>
        <a:lstStyle/>
        <a:p>
          <a:endParaRPr lang="sl-SI"/>
        </a:p>
      </dgm:t>
    </dgm:pt>
    <dgm:pt modelId="{5D5161F3-B9DF-41F4-9067-381A261B42EA}" type="pres">
      <dgm:prSet presAssocID="{51A264DC-05DD-44D0-8FDD-A15DC16EEAB6}" presName="invisiNode" presStyleLbl="node1" presStyleIdx="3" presStyleCnt="5"/>
      <dgm:spPr/>
    </dgm:pt>
    <dgm:pt modelId="{D501708D-086E-4777-AC53-6354C61E193A}" type="pres">
      <dgm:prSet presAssocID="{51A264DC-05DD-44D0-8FDD-A15DC16EEAB6}" presName="imagNode" presStyleLbl="fgImgPlace1" presStyleIdx="3" presStyleCnt="5" custScaleX="130832" custScaleY="269110" custLinFactNeighborX="17454" custLinFactNeighborY="11321"/>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000"/>
          </a:stretch>
        </a:blipFill>
      </dgm:spPr>
    </dgm:pt>
    <dgm:pt modelId="{E1FB1611-46C8-4F67-9740-550BAF8DD02D}" type="pres">
      <dgm:prSet presAssocID="{B4484841-EAB8-4D4C-BE93-6F0D45D11255}" presName="sibTrans" presStyleLbl="sibTrans2D1" presStyleIdx="0" presStyleCnt="0"/>
      <dgm:spPr/>
      <dgm:t>
        <a:bodyPr/>
        <a:lstStyle/>
        <a:p>
          <a:endParaRPr lang="sl-SI"/>
        </a:p>
      </dgm:t>
    </dgm:pt>
    <dgm:pt modelId="{17F63C33-231E-4921-AE04-5C5FDC2C039D}" type="pres">
      <dgm:prSet presAssocID="{B81D0629-375B-487A-8C08-63D124413CF0}" presName="compNode" presStyleCnt="0"/>
      <dgm:spPr/>
    </dgm:pt>
    <dgm:pt modelId="{A1108FAF-13AE-47D6-86E2-D872630EC606}" type="pres">
      <dgm:prSet presAssocID="{B81D0629-375B-487A-8C08-63D124413CF0}" presName="node" presStyleLbl="node1" presStyleIdx="4" presStyleCnt="5" custScaleX="98207" custScaleY="69908" custLinFactNeighborX="24275" custLinFactNeighborY="1645">
        <dgm:presLayoutVars>
          <dgm:bulletEnabled val="1"/>
        </dgm:presLayoutVars>
      </dgm:prSet>
      <dgm:spPr/>
      <dgm:t>
        <a:bodyPr/>
        <a:lstStyle/>
        <a:p>
          <a:endParaRPr lang="sl-SI"/>
        </a:p>
      </dgm:t>
    </dgm:pt>
    <dgm:pt modelId="{8F513A0A-2B58-46F7-B5F0-AAAE4BE7DE2A}" type="pres">
      <dgm:prSet presAssocID="{B81D0629-375B-487A-8C08-63D124413CF0}" presName="invisiNode" presStyleLbl="node1" presStyleIdx="4" presStyleCnt="5"/>
      <dgm:spPr/>
    </dgm:pt>
    <dgm:pt modelId="{48C1ECCD-C1C4-42D7-B292-51E69DE5006A}" type="pres">
      <dgm:prSet presAssocID="{B81D0629-375B-487A-8C08-63D124413CF0}" presName="imagNode" presStyleLbl="fgImgPlace1" presStyleIdx="4" presStyleCnt="5" custScaleX="118349" custScaleY="172277" custLinFactNeighborX="24275" custLinFactNeighborY="12962"/>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Lst>
  <dgm:cxnLst>
    <dgm:cxn modelId="{130F1A65-7991-42C4-9857-E197C0897E16}" type="presOf" srcId="{094A3521-501E-463C-A158-3F919D23CE9E}" destId="{8F4220B2-FB78-4CEB-9907-AC8ECDC99F55}" srcOrd="0" destOrd="0" presId="urn:microsoft.com/office/officeart/2005/8/layout/pList2"/>
    <dgm:cxn modelId="{C86C2A5D-AB94-4B93-99FF-D99F6EA5D05E}" type="presOf" srcId="{D534A6E0-64F8-472C-9E7C-62DD7C4AC08A}" destId="{E744E415-9695-4A4C-B938-82BA7AF70E23}" srcOrd="0" destOrd="0" presId="urn:microsoft.com/office/officeart/2005/8/layout/pList2"/>
    <dgm:cxn modelId="{1AB29FF7-9B79-4514-B909-7CD922ACB38F}" type="presOf" srcId="{EE4185AE-7A07-41BB-82CF-478026D25DBF}" destId="{8CC79586-E095-4CA7-A011-10C676A2D14D}" srcOrd="0" destOrd="0" presId="urn:microsoft.com/office/officeart/2005/8/layout/pList2"/>
    <dgm:cxn modelId="{51806B61-C837-4B9D-A4FB-04CEA24E681C}" srcId="{21548D55-A610-402F-B71A-89ECE049F958}" destId="{075D7AA8-2523-4858-9901-6617592879EC}" srcOrd="2" destOrd="0" parTransId="{B0EDD408-3136-4B9E-8FF6-4E3E45EF761E}" sibTransId="{094A3521-501E-463C-A158-3F919D23CE9E}"/>
    <dgm:cxn modelId="{4E4C3AE3-92BC-4245-9DCC-9784A1B39E0D}" srcId="{21548D55-A610-402F-B71A-89ECE049F958}" destId="{ECBA61E8-7844-493F-963B-59F6EE6CB61B}" srcOrd="1" destOrd="0" parTransId="{5CC403A0-41F6-460C-9F02-7A96630049C5}" sibTransId="{A829396F-D24B-4E07-AC07-E085219EC6A4}"/>
    <dgm:cxn modelId="{157028EC-BCF9-492B-AFCB-16751A5D4D31}" type="presOf" srcId="{A829396F-D24B-4E07-AC07-E085219EC6A4}" destId="{188CBF86-2AB2-4618-8E99-F8EC22C58286}" srcOrd="0" destOrd="0" presId="urn:microsoft.com/office/officeart/2005/8/layout/pList2"/>
    <dgm:cxn modelId="{E95140D6-BBF5-484F-888B-86AC11167A9A}" type="presOf" srcId="{21548D55-A610-402F-B71A-89ECE049F958}" destId="{334E4F30-7BB6-4D11-8287-D1470D11CEF5}" srcOrd="0" destOrd="0" presId="urn:microsoft.com/office/officeart/2005/8/layout/pList2"/>
    <dgm:cxn modelId="{5A6B137D-EC52-4D7C-ADF9-CF8422D39C0E}" srcId="{21548D55-A610-402F-B71A-89ECE049F958}" destId="{51A264DC-05DD-44D0-8FDD-A15DC16EEAB6}" srcOrd="3" destOrd="0" parTransId="{16901C6C-BBC1-4139-BBE9-91EA2D41A37B}" sibTransId="{B4484841-EAB8-4D4C-BE93-6F0D45D11255}"/>
    <dgm:cxn modelId="{070E0645-327C-4B71-9884-7D605D9CC808}" type="presOf" srcId="{ECBA61E8-7844-493F-963B-59F6EE6CB61B}" destId="{5CDA761D-4149-4C60-BEC9-E9548A36342C}" srcOrd="0" destOrd="0" presId="urn:microsoft.com/office/officeart/2005/8/layout/pList2"/>
    <dgm:cxn modelId="{E2211F7D-098A-4ED5-A616-5D32B3229DE4}" srcId="{21548D55-A610-402F-B71A-89ECE049F958}" destId="{B81D0629-375B-487A-8C08-63D124413CF0}" srcOrd="4" destOrd="0" parTransId="{71486668-6DBA-4A7A-9D35-3A0279F56638}" sibTransId="{98AF1CF3-D9EC-4819-8253-C2113EB53E8C}"/>
    <dgm:cxn modelId="{C2E839F6-DA08-4B7F-B7EF-7BCCFF79C97C}" srcId="{21548D55-A610-402F-B71A-89ECE049F958}" destId="{EE4185AE-7A07-41BB-82CF-478026D25DBF}" srcOrd="0" destOrd="0" parTransId="{6C303970-E3A5-428D-ACF8-37F3FC37A552}" sibTransId="{D534A6E0-64F8-472C-9E7C-62DD7C4AC08A}"/>
    <dgm:cxn modelId="{A382BBC1-E73C-4869-983F-379ED5FC5BCC}" type="presOf" srcId="{B81D0629-375B-487A-8C08-63D124413CF0}" destId="{A1108FAF-13AE-47D6-86E2-D872630EC606}" srcOrd="0" destOrd="0" presId="urn:microsoft.com/office/officeart/2005/8/layout/pList2"/>
    <dgm:cxn modelId="{A85290D5-2474-4663-A9D7-3FDB75B945D6}" type="presOf" srcId="{51A264DC-05DD-44D0-8FDD-A15DC16EEAB6}" destId="{879BCA2E-6692-4F30-8576-84632413B163}" srcOrd="0" destOrd="0" presId="urn:microsoft.com/office/officeart/2005/8/layout/pList2"/>
    <dgm:cxn modelId="{205FD478-53A3-4598-9368-70A544507795}" type="presOf" srcId="{B4484841-EAB8-4D4C-BE93-6F0D45D11255}" destId="{E1FB1611-46C8-4F67-9740-550BAF8DD02D}" srcOrd="0" destOrd="0" presId="urn:microsoft.com/office/officeart/2005/8/layout/pList2"/>
    <dgm:cxn modelId="{936D48E7-8C7F-47EF-80C6-D2DAC8001C43}" type="presOf" srcId="{075D7AA8-2523-4858-9901-6617592879EC}" destId="{069E918D-5BC4-4B9D-AD77-E82309712D6B}" srcOrd="0" destOrd="0" presId="urn:microsoft.com/office/officeart/2005/8/layout/pList2"/>
    <dgm:cxn modelId="{139CAC64-6E6A-4E58-8CD9-18AEBA3E4737}" type="presParOf" srcId="{334E4F30-7BB6-4D11-8287-D1470D11CEF5}" destId="{FB3C1BB2-8BC0-4B45-A01C-305D30A9714C}" srcOrd="0" destOrd="0" presId="urn:microsoft.com/office/officeart/2005/8/layout/pList2"/>
    <dgm:cxn modelId="{920ABB74-71FC-4097-9F93-21512D20175A}" type="presParOf" srcId="{334E4F30-7BB6-4D11-8287-D1470D11CEF5}" destId="{07BE6884-6A39-4903-A78C-248274FAC86A}" srcOrd="1" destOrd="0" presId="urn:microsoft.com/office/officeart/2005/8/layout/pList2"/>
    <dgm:cxn modelId="{51107B7C-1C2B-43A9-A9CB-C42F7CAF00E8}" type="presParOf" srcId="{07BE6884-6A39-4903-A78C-248274FAC86A}" destId="{555C9224-09E9-4235-9F25-5320D6B43CB2}" srcOrd="0" destOrd="0" presId="urn:microsoft.com/office/officeart/2005/8/layout/pList2"/>
    <dgm:cxn modelId="{E14D9793-3A71-4CCB-99EA-0F2A371A977B}" type="presParOf" srcId="{555C9224-09E9-4235-9F25-5320D6B43CB2}" destId="{8CC79586-E095-4CA7-A011-10C676A2D14D}" srcOrd="0" destOrd="0" presId="urn:microsoft.com/office/officeart/2005/8/layout/pList2"/>
    <dgm:cxn modelId="{190A3153-EC30-4FDA-9856-BEA9558F1EBE}" type="presParOf" srcId="{555C9224-09E9-4235-9F25-5320D6B43CB2}" destId="{E255FF29-C82C-466E-8B81-D59765847A82}" srcOrd="1" destOrd="0" presId="urn:microsoft.com/office/officeart/2005/8/layout/pList2"/>
    <dgm:cxn modelId="{4DDB0EAD-10BA-4A91-ABAA-2214429F8342}" type="presParOf" srcId="{555C9224-09E9-4235-9F25-5320D6B43CB2}" destId="{BFA73CAC-FC76-4AB6-8B3E-9C4DEE252649}" srcOrd="2" destOrd="0" presId="urn:microsoft.com/office/officeart/2005/8/layout/pList2"/>
    <dgm:cxn modelId="{0B966CBA-7259-443E-B942-45500447E48A}" type="presParOf" srcId="{07BE6884-6A39-4903-A78C-248274FAC86A}" destId="{E744E415-9695-4A4C-B938-82BA7AF70E23}" srcOrd="1" destOrd="0" presId="urn:microsoft.com/office/officeart/2005/8/layout/pList2"/>
    <dgm:cxn modelId="{6D1E5ADF-FDB9-410C-9E0C-778EB4C8FC9A}" type="presParOf" srcId="{07BE6884-6A39-4903-A78C-248274FAC86A}" destId="{E70EBC90-A336-4804-BE7D-2184340CBF77}" srcOrd="2" destOrd="0" presId="urn:microsoft.com/office/officeart/2005/8/layout/pList2"/>
    <dgm:cxn modelId="{7A515F89-5497-4ECB-AA84-4DF70B57ACF9}" type="presParOf" srcId="{E70EBC90-A336-4804-BE7D-2184340CBF77}" destId="{5CDA761D-4149-4C60-BEC9-E9548A36342C}" srcOrd="0" destOrd="0" presId="urn:microsoft.com/office/officeart/2005/8/layout/pList2"/>
    <dgm:cxn modelId="{0D920889-0D33-4760-B91B-229CC78E3AF9}" type="presParOf" srcId="{E70EBC90-A336-4804-BE7D-2184340CBF77}" destId="{5D10606A-DFA0-4ABF-BF9F-D5A4A11753AE}" srcOrd="1" destOrd="0" presId="urn:microsoft.com/office/officeart/2005/8/layout/pList2"/>
    <dgm:cxn modelId="{A088751B-9FEC-4B8B-8978-7717DFB7C7EF}" type="presParOf" srcId="{E70EBC90-A336-4804-BE7D-2184340CBF77}" destId="{4F4F4D20-60C8-4EC1-B88C-CD265FDA6961}" srcOrd="2" destOrd="0" presId="urn:microsoft.com/office/officeart/2005/8/layout/pList2"/>
    <dgm:cxn modelId="{1842946D-6DF7-496A-BD18-0E0AE2401744}" type="presParOf" srcId="{07BE6884-6A39-4903-A78C-248274FAC86A}" destId="{188CBF86-2AB2-4618-8E99-F8EC22C58286}" srcOrd="3" destOrd="0" presId="urn:microsoft.com/office/officeart/2005/8/layout/pList2"/>
    <dgm:cxn modelId="{365C1FDC-63ED-4208-9157-D4F6254F53E3}" type="presParOf" srcId="{07BE6884-6A39-4903-A78C-248274FAC86A}" destId="{059C2DA2-6C72-4CBC-A3F6-93392528CACB}" srcOrd="4" destOrd="0" presId="urn:microsoft.com/office/officeart/2005/8/layout/pList2"/>
    <dgm:cxn modelId="{D4FB485E-C9BC-4DAC-B22E-455A8F8D7763}" type="presParOf" srcId="{059C2DA2-6C72-4CBC-A3F6-93392528CACB}" destId="{069E918D-5BC4-4B9D-AD77-E82309712D6B}" srcOrd="0" destOrd="0" presId="urn:microsoft.com/office/officeart/2005/8/layout/pList2"/>
    <dgm:cxn modelId="{FA564766-AC9A-40D3-85BA-47572A82B805}" type="presParOf" srcId="{059C2DA2-6C72-4CBC-A3F6-93392528CACB}" destId="{FC772519-3E0E-46E7-8FD7-DED51A0B355C}" srcOrd="1" destOrd="0" presId="urn:microsoft.com/office/officeart/2005/8/layout/pList2"/>
    <dgm:cxn modelId="{E6C6901D-90C3-4A56-A64E-4EE0279D7183}" type="presParOf" srcId="{059C2DA2-6C72-4CBC-A3F6-93392528CACB}" destId="{6AD03A7B-7658-40E0-8F1D-BDA79FA10105}" srcOrd="2" destOrd="0" presId="urn:microsoft.com/office/officeart/2005/8/layout/pList2"/>
    <dgm:cxn modelId="{3B7C9286-A0A2-43B1-A7D0-51126BD5952E}" type="presParOf" srcId="{07BE6884-6A39-4903-A78C-248274FAC86A}" destId="{8F4220B2-FB78-4CEB-9907-AC8ECDC99F55}" srcOrd="5" destOrd="0" presId="urn:microsoft.com/office/officeart/2005/8/layout/pList2"/>
    <dgm:cxn modelId="{296F5573-8601-4E04-A7F2-F687F6C081BA}" type="presParOf" srcId="{07BE6884-6A39-4903-A78C-248274FAC86A}" destId="{14663502-2BA0-49C2-A57C-70C92E6236DE}" srcOrd="6" destOrd="0" presId="urn:microsoft.com/office/officeart/2005/8/layout/pList2"/>
    <dgm:cxn modelId="{772747AB-37CB-41F4-83F1-034303AC092A}" type="presParOf" srcId="{14663502-2BA0-49C2-A57C-70C92E6236DE}" destId="{879BCA2E-6692-4F30-8576-84632413B163}" srcOrd="0" destOrd="0" presId="urn:microsoft.com/office/officeart/2005/8/layout/pList2"/>
    <dgm:cxn modelId="{7FBBCCE2-F4AE-487B-9F4F-A7F1913971E9}" type="presParOf" srcId="{14663502-2BA0-49C2-A57C-70C92E6236DE}" destId="{5D5161F3-B9DF-41F4-9067-381A261B42EA}" srcOrd="1" destOrd="0" presId="urn:microsoft.com/office/officeart/2005/8/layout/pList2"/>
    <dgm:cxn modelId="{AC197250-C9F5-4FAA-B711-DEDDB943BC0C}" type="presParOf" srcId="{14663502-2BA0-49C2-A57C-70C92E6236DE}" destId="{D501708D-086E-4777-AC53-6354C61E193A}" srcOrd="2" destOrd="0" presId="urn:microsoft.com/office/officeart/2005/8/layout/pList2"/>
    <dgm:cxn modelId="{F1DE52D7-F3C9-4733-BAE0-BF7ED8D84A4A}" type="presParOf" srcId="{07BE6884-6A39-4903-A78C-248274FAC86A}" destId="{E1FB1611-46C8-4F67-9740-550BAF8DD02D}" srcOrd="7" destOrd="0" presId="urn:microsoft.com/office/officeart/2005/8/layout/pList2"/>
    <dgm:cxn modelId="{AB7E2388-D339-40C5-963B-71CFAD5CBCC5}" type="presParOf" srcId="{07BE6884-6A39-4903-A78C-248274FAC86A}" destId="{17F63C33-231E-4921-AE04-5C5FDC2C039D}" srcOrd="8" destOrd="0" presId="urn:microsoft.com/office/officeart/2005/8/layout/pList2"/>
    <dgm:cxn modelId="{06A4E17B-FE36-401D-AAA7-7B1A1E75F2CA}" type="presParOf" srcId="{17F63C33-231E-4921-AE04-5C5FDC2C039D}" destId="{A1108FAF-13AE-47D6-86E2-D872630EC606}" srcOrd="0" destOrd="0" presId="urn:microsoft.com/office/officeart/2005/8/layout/pList2"/>
    <dgm:cxn modelId="{CC2F723A-8287-4FA8-A5E3-34A064A387FE}" type="presParOf" srcId="{17F63C33-231E-4921-AE04-5C5FDC2C039D}" destId="{8F513A0A-2B58-46F7-B5F0-AAAE4BE7DE2A}" srcOrd="1" destOrd="0" presId="urn:microsoft.com/office/officeart/2005/8/layout/pList2"/>
    <dgm:cxn modelId="{8E6C42D7-421E-495F-A7C3-F9AF7D40E901}" type="presParOf" srcId="{17F63C33-231E-4921-AE04-5C5FDC2C039D}" destId="{48C1ECCD-C1C4-42D7-B292-51E69DE5006A}"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548D55-A610-402F-B71A-89ECE049F958}" type="doc">
      <dgm:prSet loTypeId="urn:microsoft.com/office/officeart/2005/8/layout/pList2" loCatId="list" qsTypeId="urn:microsoft.com/office/officeart/2005/8/quickstyle/simple1" qsCatId="simple" csTypeId="urn:microsoft.com/office/officeart/2005/8/colors/accent1_2" csCatId="accent1" phldr="1"/>
      <dgm:spPr/>
    </dgm:pt>
    <dgm:pt modelId="{EE4185AE-7A07-41BB-82CF-478026D25DBF}">
      <dgm:prSet phldrT="[besedilo]" custT="1"/>
      <dgm:spPr/>
      <dgm:t>
        <a:bodyPr lIns="36000" tIns="0" rIns="0" bIns="0"/>
        <a:lstStyle/>
        <a:p>
          <a:pPr>
            <a:lnSpc>
              <a:spcPct val="100000"/>
            </a:lnSpc>
            <a:spcAft>
              <a:spcPts val="0"/>
            </a:spcAft>
          </a:pPr>
          <a:r>
            <a:rPr lang="sl-SI" sz="1600">
              <a:solidFill>
                <a:schemeClr val="tx1"/>
              </a:solidFill>
              <a:latin typeface="Calibri" panose="020F0502020204030204" pitchFamily="34" charset="0"/>
            </a:rPr>
            <a:t>Aplikacija</a:t>
          </a:r>
        </a:p>
        <a:p>
          <a:pPr>
            <a:lnSpc>
              <a:spcPct val="100000"/>
            </a:lnSpc>
            <a:spcAft>
              <a:spcPts val="0"/>
            </a:spcAft>
          </a:pPr>
          <a:r>
            <a:rPr lang="sl-SI" sz="1600">
              <a:solidFill>
                <a:schemeClr val="tx1"/>
              </a:solidFill>
              <a:latin typeface="Calibri" panose="020F0502020204030204" pitchFamily="34" charset="0"/>
            </a:rPr>
            <a:t>osnovni pogled ob odprtju. Izbereš mapo Kombiniran zvok (rumen krog) </a:t>
          </a:r>
        </a:p>
      </dgm:t>
    </dgm:pt>
    <dgm:pt modelId="{6C303970-E3A5-428D-ACF8-37F3FC37A552}" type="parTrans" cxnId="{C2E839F6-DA08-4B7F-B7EF-7BCCFF79C97C}">
      <dgm:prSet/>
      <dgm:spPr/>
      <dgm:t>
        <a:bodyPr/>
        <a:lstStyle/>
        <a:p>
          <a:endParaRPr lang="sl-SI"/>
        </a:p>
      </dgm:t>
    </dgm:pt>
    <dgm:pt modelId="{D534A6E0-64F8-472C-9E7C-62DD7C4AC08A}" type="sibTrans" cxnId="{C2E839F6-DA08-4B7F-B7EF-7BCCFF79C97C}">
      <dgm:prSet/>
      <dgm:spPr/>
      <dgm:t>
        <a:bodyPr/>
        <a:lstStyle/>
        <a:p>
          <a:endParaRPr lang="sl-SI"/>
        </a:p>
      </dgm:t>
    </dgm:pt>
    <dgm:pt modelId="{ECBA61E8-7844-493F-963B-59F6EE6CB61B}">
      <dgm:prSet phldrT="[besedilo]" custT="1"/>
      <dgm:spPr/>
      <dgm:t>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sl-SI" sz="1600">
              <a:solidFill>
                <a:schemeClr val="tx1"/>
              </a:solidFill>
              <a:latin typeface="Calibri" panose="020F0502020204030204" pitchFamily="34" charset="0"/>
            </a:rPr>
            <a:t>Tu najdeš svoje zvoke. </a:t>
          </a:r>
          <a:r>
            <a:rPr lang="sl-SI" sz="1600" b="0">
              <a:solidFill>
                <a:schemeClr val="tx1"/>
              </a:solidFill>
              <a:latin typeface="Calibri" panose="020F0502020204030204" pitchFamily="34" charset="0"/>
            </a:rPr>
            <a:t>Izbereš zvočne posnetke (zelen krog), ki jih želiš uporabiti. Nato p</a:t>
          </a:r>
          <a:r>
            <a:rPr lang="sl-SI" sz="1600">
              <a:solidFill>
                <a:schemeClr val="tx1"/>
              </a:solidFill>
              <a:latin typeface="Calibri" panose="020F0502020204030204" pitchFamily="34" charset="0"/>
            </a:rPr>
            <a:t>ritisni: </a:t>
          </a:r>
          <a:r>
            <a:rPr lang="sl-SI" sz="1600">
              <a:solidFill>
                <a:srgbClr val="7030A0"/>
              </a:solidFill>
              <a:latin typeface="Calibri" panose="020F0502020204030204" pitchFamily="34" charset="0"/>
            </a:rPr>
            <a:t>Naslednji korak </a:t>
          </a:r>
          <a:r>
            <a:rPr lang="sl-SI" sz="1600">
              <a:solidFill>
                <a:schemeClr val="tx1"/>
              </a:solidFill>
              <a:latin typeface="Calibri" panose="020F0502020204030204" pitchFamily="34" charset="0"/>
            </a:rPr>
            <a:t>(zgoraj desno). </a:t>
          </a:r>
        </a:p>
      </dgm:t>
    </dgm:pt>
    <dgm:pt modelId="{5CC403A0-41F6-460C-9F02-7A96630049C5}" type="parTrans" cxnId="{4E4C3AE3-92BC-4245-9DCC-9784A1B39E0D}">
      <dgm:prSet/>
      <dgm:spPr/>
      <dgm:t>
        <a:bodyPr/>
        <a:lstStyle/>
        <a:p>
          <a:endParaRPr lang="sl-SI"/>
        </a:p>
      </dgm:t>
    </dgm:pt>
    <dgm:pt modelId="{A829396F-D24B-4E07-AC07-E085219EC6A4}" type="sibTrans" cxnId="{4E4C3AE3-92BC-4245-9DCC-9784A1B39E0D}">
      <dgm:prSet/>
      <dgm:spPr/>
      <dgm:t>
        <a:bodyPr/>
        <a:lstStyle/>
        <a:p>
          <a:endParaRPr lang="sl-SI"/>
        </a:p>
      </dgm:t>
    </dgm:pt>
    <dgm:pt modelId="{075D7AA8-2523-4858-9901-6617592879EC}">
      <dgm:prSet phldrT="[besedilo]" custT="1"/>
      <dgm:spPr/>
      <dgm:t>
        <a:bodyPr lIns="36000" tIns="0" rIns="0" bIns="0"/>
        <a:lstStyle/>
        <a:p>
          <a:r>
            <a:rPr lang="sl-SI" sz="1600">
              <a:solidFill>
                <a:schemeClr val="tx1"/>
              </a:solidFill>
              <a:latin typeface="Calibri" panose="020F0502020204030204" pitchFamily="34" charset="0"/>
            </a:rPr>
            <a:t>Dobiš seznam izbranih zvokov.  Posamezne zvoke lahko s pritiskom na levi strani zvoka premakneš ali odstraniš (modri krog). </a:t>
          </a:r>
        </a:p>
      </dgm:t>
    </dgm:pt>
    <dgm:pt modelId="{B0EDD408-3136-4B9E-8FF6-4E3E45EF761E}" type="parTrans" cxnId="{51806B61-C837-4B9D-A4FB-04CEA24E681C}">
      <dgm:prSet/>
      <dgm:spPr/>
      <dgm:t>
        <a:bodyPr/>
        <a:lstStyle/>
        <a:p>
          <a:endParaRPr lang="sl-SI"/>
        </a:p>
      </dgm:t>
    </dgm:pt>
    <dgm:pt modelId="{094A3521-501E-463C-A158-3F919D23CE9E}" type="sibTrans" cxnId="{51806B61-C837-4B9D-A4FB-04CEA24E681C}">
      <dgm:prSet/>
      <dgm:spPr/>
      <dgm:t>
        <a:bodyPr/>
        <a:lstStyle/>
        <a:p>
          <a:endParaRPr lang="sl-SI"/>
        </a:p>
      </dgm:t>
    </dgm:pt>
    <dgm:pt modelId="{51A264DC-05DD-44D0-8FDD-A15DC16EEAB6}">
      <dgm:prSet phldrT="[besedilo]" custT="1"/>
      <dgm:spPr/>
      <dgm:t>
        <a:bodyPr lIns="36000" tIns="0" rIns="0" bIns="0"/>
        <a:lstStyle/>
        <a:p>
          <a:r>
            <a:rPr lang="sl-SI" sz="1600">
              <a:solidFill>
                <a:schemeClr val="tx1"/>
              </a:solidFill>
              <a:latin typeface="Calibri" panose="020F0502020204030204" pitchFamily="34" charset="0"/>
            </a:rPr>
            <a:t>Ko oblikuješ zgodbo jo shrani s pritiskom na znak za shranjevanje (rdeč krog).</a:t>
          </a:r>
        </a:p>
      </dgm:t>
    </dgm:pt>
    <dgm:pt modelId="{16901C6C-BBC1-4139-BBE9-91EA2D41A37B}" type="parTrans" cxnId="{5A6B137D-EC52-4D7C-ADF9-CF8422D39C0E}">
      <dgm:prSet/>
      <dgm:spPr/>
      <dgm:t>
        <a:bodyPr/>
        <a:lstStyle/>
        <a:p>
          <a:endParaRPr lang="sl-SI"/>
        </a:p>
      </dgm:t>
    </dgm:pt>
    <dgm:pt modelId="{B4484841-EAB8-4D4C-BE93-6F0D45D11255}" type="sibTrans" cxnId="{5A6B137D-EC52-4D7C-ADF9-CF8422D39C0E}">
      <dgm:prSet/>
      <dgm:spPr/>
      <dgm:t>
        <a:bodyPr/>
        <a:lstStyle/>
        <a:p>
          <a:endParaRPr lang="sl-SI"/>
        </a:p>
      </dgm:t>
    </dgm:pt>
    <dgm:pt modelId="{B81D0629-375B-487A-8C08-63D124413CF0}">
      <dgm:prSet phldrT="[besedilo]" custT="1"/>
      <dgm:spPr/>
      <dgm:t>
        <a:bodyPr lIns="36000" tIns="0" rIns="0" bIns="0"/>
        <a:lstStyle/>
        <a:p>
          <a:r>
            <a:rPr lang="sl-SI" sz="1600">
              <a:solidFill>
                <a:schemeClr val="tx1"/>
              </a:solidFill>
              <a:latin typeface="Calibri" panose="020F0502020204030204" pitchFamily="34" charset="0"/>
            </a:rPr>
            <a:t>Svojo zgodbo po shranitvi lahko najdeš v mapi Moje ustvarjanje. Ne pozabi jo poslati učitelju. </a:t>
          </a:r>
        </a:p>
        <a:p>
          <a:endParaRPr lang="sl-SI" sz="1600">
            <a:solidFill>
              <a:schemeClr val="tx1"/>
            </a:solidFill>
            <a:latin typeface="Calibri" panose="020F0502020204030204" pitchFamily="34" charset="0"/>
          </a:endParaRPr>
        </a:p>
      </dgm:t>
    </dgm:pt>
    <dgm:pt modelId="{71486668-6DBA-4A7A-9D35-3A0279F56638}" type="parTrans" cxnId="{E2211F7D-098A-4ED5-A616-5D32B3229DE4}">
      <dgm:prSet/>
      <dgm:spPr/>
      <dgm:t>
        <a:bodyPr/>
        <a:lstStyle/>
        <a:p>
          <a:endParaRPr lang="sl-SI"/>
        </a:p>
      </dgm:t>
    </dgm:pt>
    <dgm:pt modelId="{98AF1CF3-D9EC-4819-8253-C2113EB53E8C}" type="sibTrans" cxnId="{E2211F7D-098A-4ED5-A616-5D32B3229DE4}">
      <dgm:prSet/>
      <dgm:spPr/>
      <dgm:t>
        <a:bodyPr/>
        <a:lstStyle/>
        <a:p>
          <a:endParaRPr lang="sl-SI"/>
        </a:p>
      </dgm:t>
    </dgm:pt>
    <dgm:pt modelId="{334E4F30-7BB6-4D11-8287-D1470D11CEF5}" type="pres">
      <dgm:prSet presAssocID="{21548D55-A610-402F-B71A-89ECE049F958}" presName="Name0" presStyleCnt="0">
        <dgm:presLayoutVars>
          <dgm:dir/>
          <dgm:resizeHandles val="exact"/>
        </dgm:presLayoutVars>
      </dgm:prSet>
      <dgm:spPr/>
    </dgm:pt>
    <dgm:pt modelId="{FB3C1BB2-8BC0-4B45-A01C-305D30A9714C}" type="pres">
      <dgm:prSet presAssocID="{21548D55-A610-402F-B71A-89ECE049F958}" presName="bkgdShp" presStyleLbl="alignAccFollowNode1" presStyleIdx="0" presStyleCnt="1" custLinFactNeighborX="2760" custLinFactNeighborY="714"/>
      <dgm:spPr/>
    </dgm:pt>
    <dgm:pt modelId="{07BE6884-6A39-4903-A78C-248274FAC86A}" type="pres">
      <dgm:prSet presAssocID="{21548D55-A610-402F-B71A-89ECE049F958}" presName="linComp" presStyleCnt="0"/>
      <dgm:spPr/>
    </dgm:pt>
    <dgm:pt modelId="{555C9224-09E9-4235-9F25-5320D6B43CB2}" type="pres">
      <dgm:prSet presAssocID="{EE4185AE-7A07-41BB-82CF-478026D25DBF}" presName="compNode" presStyleCnt="0"/>
      <dgm:spPr/>
    </dgm:pt>
    <dgm:pt modelId="{8CC79586-E095-4CA7-A011-10C676A2D14D}" type="pres">
      <dgm:prSet presAssocID="{EE4185AE-7A07-41BB-82CF-478026D25DBF}" presName="node" presStyleLbl="node1" presStyleIdx="0" presStyleCnt="5" custScaleX="122429" custScaleY="57317" custLinFactNeighborY="407">
        <dgm:presLayoutVars>
          <dgm:bulletEnabled val="1"/>
        </dgm:presLayoutVars>
      </dgm:prSet>
      <dgm:spPr/>
      <dgm:t>
        <a:bodyPr/>
        <a:lstStyle/>
        <a:p>
          <a:endParaRPr lang="sl-SI"/>
        </a:p>
      </dgm:t>
    </dgm:pt>
    <dgm:pt modelId="{E255FF29-C82C-466E-8B81-D59765847A82}" type="pres">
      <dgm:prSet presAssocID="{EE4185AE-7A07-41BB-82CF-478026D25DBF}" presName="invisiNode" presStyleLbl="node1" presStyleIdx="0" presStyleCnt="5"/>
      <dgm:spPr/>
    </dgm:pt>
    <dgm:pt modelId="{BFA73CAC-FC76-4AB6-8B3E-9C4DEE252649}" type="pres">
      <dgm:prSet presAssocID="{EE4185AE-7A07-41BB-82CF-478026D25DBF}" presName="imagNode" presStyleLbl="fgImgPlace1" presStyleIdx="0" presStyleCnt="5" custScaleX="123973" custScaleY="218651" custLinFactNeighborX="-2268" custLinFactNeighborY="-109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E744E415-9695-4A4C-B938-82BA7AF70E23}" type="pres">
      <dgm:prSet presAssocID="{D534A6E0-64F8-472C-9E7C-62DD7C4AC08A}" presName="sibTrans" presStyleLbl="sibTrans2D1" presStyleIdx="0" presStyleCnt="0"/>
      <dgm:spPr/>
      <dgm:t>
        <a:bodyPr/>
        <a:lstStyle/>
        <a:p>
          <a:endParaRPr lang="sl-SI"/>
        </a:p>
      </dgm:t>
    </dgm:pt>
    <dgm:pt modelId="{E70EBC90-A336-4804-BE7D-2184340CBF77}" type="pres">
      <dgm:prSet presAssocID="{ECBA61E8-7844-493F-963B-59F6EE6CB61B}" presName="compNode" presStyleCnt="0"/>
      <dgm:spPr/>
    </dgm:pt>
    <dgm:pt modelId="{5CDA761D-4149-4C60-BEC9-E9548A36342C}" type="pres">
      <dgm:prSet presAssocID="{ECBA61E8-7844-493F-963B-59F6EE6CB61B}" presName="node" presStyleLbl="node1" presStyleIdx="1" presStyleCnt="5" custScaleX="155498" custScaleY="64591" custLinFactNeighborX="4252" custLinFactNeighborY="-4976">
        <dgm:presLayoutVars>
          <dgm:bulletEnabled val="1"/>
        </dgm:presLayoutVars>
      </dgm:prSet>
      <dgm:spPr/>
      <dgm:t>
        <a:bodyPr/>
        <a:lstStyle/>
        <a:p>
          <a:endParaRPr lang="sl-SI"/>
        </a:p>
      </dgm:t>
    </dgm:pt>
    <dgm:pt modelId="{5D10606A-DFA0-4ABF-BF9F-D5A4A11753AE}" type="pres">
      <dgm:prSet presAssocID="{ECBA61E8-7844-493F-963B-59F6EE6CB61B}" presName="invisiNode" presStyleLbl="node1" presStyleIdx="1" presStyleCnt="5"/>
      <dgm:spPr/>
    </dgm:pt>
    <dgm:pt modelId="{4F4F4D20-60C8-4EC1-B88C-CD265FDA6961}" type="pres">
      <dgm:prSet presAssocID="{ECBA61E8-7844-493F-963B-59F6EE6CB61B}" presName="imagNode" presStyleLbl="fgImgPlace1" presStyleIdx="1" presStyleCnt="5" custScaleX="153106" custScaleY="243887" custLinFactNeighborX="5158" custLinFactNeighborY="-6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800" r="-2000" b="4800"/>
          </a:stretch>
        </a:blipFill>
      </dgm:spPr>
    </dgm:pt>
    <dgm:pt modelId="{188CBF86-2AB2-4618-8E99-F8EC22C58286}" type="pres">
      <dgm:prSet presAssocID="{A829396F-D24B-4E07-AC07-E085219EC6A4}" presName="sibTrans" presStyleLbl="sibTrans2D1" presStyleIdx="0" presStyleCnt="0"/>
      <dgm:spPr/>
      <dgm:t>
        <a:bodyPr/>
        <a:lstStyle/>
        <a:p>
          <a:endParaRPr lang="sl-SI"/>
        </a:p>
      </dgm:t>
    </dgm:pt>
    <dgm:pt modelId="{059C2DA2-6C72-4CBC-A3F6-93392528CACB}" type="pres">
      <dgm:prSet presAssocID="{075D7AA8-2523-4858-9901-6617592879EC}" presName="compNode" presStyleCnt="0"/>
      <dgm:spPr/>
    </dgm:pt>
    <dgm:pt modelId="{069E918D-5BC4-4B9D-AD77-E82309712D6B}" type="pres">
      <dgm:prSet presAssocID="{075D7AA8-2523-4858-9901-6617592879EC}" presName="node" presStyleLbl="node1" presStyleIdx="2" presStyleCnt="5" custScaleX="122085" custScaleY="67053" custLinFactNeighborX="6231" custLinFactNeighborY="-9700">
        <dgm:presLayoutVars>
          <dgm:bulletEnabled val="1"/>
        </dgm:presLayoutVars>
      </dgm:prSet>
      <dgm:spPr/>
      <dgm:t>
        <a:bodyPr/>
        <a:lstStyle/>
        <a:p>
          <a:endParaRPr lang="sl-SI"/>
        </a:p>
      </dgm:t>
    </dgm:pt>
    <dgm:pt modelId="{FC772519-3E0E-46E7-8FD7-DED51A0B355C}" type="pres">
      <dgm:prSet presAssocID="{075D7AA8-2523-4858-9901-6617592879EC}" presName="invisiNode" presStyleLbl="node1" presStyleIdx="2" presStyleCnt="5"/>
      <dgm:spPr/>
    </dgm:pt>
    <dgm:pt modelId="{6AD03A7B-7658-40E0-8F1D-BDA79FA10105}" type="pres">
      <dgm:prSet presAssocID="{075D7AA8-2523-4858-9901-6617592879EC}" presName="imagNode" presStyleLbl="fgImgPlace1" presStyleIdx="2" presStyleCnt="5" custScaleX="124742" custScaleY="264798" custLinFactNeighborX="6094" custLinFactNeighborY="500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00"/>
          </a:stretch>
        </a:blipFill>
      </dgm:spPr>
    </dgm:pt>
    <dgm:pt modelId="{8F4220B2-FB78-4CEB-9907-AC8ECDC99F55}" type="pres">
      <dgm:prSet presAssocID="{094A3521-501E-463C-A158-3F919D23CE9E}" presName="sibTrans" presStyleLbl="sibTrans2D1" presStyleIdx="0" presStyleCnt="0"/>
      <dgm:spPr/>
      <dgm:t>
        <a:bodyPr/>
        <a:lstStyle/>
        <a:p>
          <a:endParaRPr lang="sl-SI"/>
        </a:p>
      </dgm:t>
    </dgm:pt>
    <dgm:pt modelId="{14663502-2BA0-49C2-A57C-70C92E6236DE}" type="pres">
      <dgm:prSet presAssocID="{51A264DC-05DD-44D0-8FDD-A15DC16EEAB6}" presName="compNode" presStyleCnt="0"/>
      <dgm:spPr/>
    </dgm:pt>
    <dgm:pt modelId="{879BCA2E-6692-4F30-8576-84632413B163}" type="pres">
      <dgm:prSet presAssocID="{51A264DC-05DD-44D0-8FDD-A15DC16EEAB6}" presName="node" presStyleLbl="node1" presStyleIdx="3" presStyleCnt="5" custScaleY="61364" custLinFactNeighborX="13197" custLinFactNeighborY="-10880">
        <dgm:presLayoutVars>
          <dgm:bulletEnabled val="1"/>
        </dgm:presLayoutVars>
      </dgm:prSet>
      <dgm:spPr/>
      <dgm:t>
        <a:bodyPr/>
        <a:lstStyle/>
        <a:p>
          <a:endParaRPr lang="sl-SI"/>
        </a:p>
      </dgm:t>
    </dgm:pt>
    <dgm:pt modelId="{5D5161F3-B9DF-41F4-9067-381A261B42EA}" type="pres">
      <dgm:prSet presAssocID="{51A264DC-05DD-44D0-8FDD-A15DC16EEAB6}" presName="invisiNode" presStyleLbl="node1" presStyleIdx="3" presStyleCnt="5"/>
      <dgm:spPr/>
    </dgm:pt>
    <dgm:pt modelId="{D501708D-086E-4777-AC53-6354C61E193A}" type="pres">
      <dgm:prSet presAssocID="{51A264DC-05DD-44D0-8FDD-A15DC16EEAB6}" presName="imagNode" presStyleLbl="fgImgPlace1" presStyleIdx="3" presStyleCnt="5" custScaleY="269110" custLinFactNeighborX="12640" custLinFactNeighborY="3376"/>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E1FB1611-46C8-4F67-9740-550BAF8DD02D}" type="pres">
      <dgm:prSet presAssocID="{B4484841-EAB8-4D4C-BE93-6F0D45D11255}" presName="sibTrans" presStyleLbl="sibTrans2D1" presStyleIdx="0" presStyleCnt="0"/>
      <dgm:spPr/>
      <dgm:t>
        <a:bodyPr/>
        <a:lstStyle/>
        <a:p>
          <a:endParaRPr lang="sl-SI"/>
        </a:p>
      </dgm:t>
    </dgm:pt>
    <dgm:pt modelId="{17F63C33-231E-4921-AE04-5C5FDC2C039D}" type="pres">
      <dgm:prSet presAssocID="{B81D0629-375B-487A-8C08-63D124413CF0}" presName="compNode" presStyleCnt="0"/>
      <dgm:spPr/>
    </dgm:pt>
    <dgm:pt modelId="{A1108FAF-13AE-47D6-86E2-D872630EC606}" type="pres">
      <dgm:prSet presAssocID="{B81D0629-375B-487A-8C08-63D124413CF0}" presName="node" presStyleLbl="node1" presStyleIdx="4" presStyleCnt="5" custScaleX="95040" custScaleY="71184" custLinFactNeighborX="9761" custLinFactNeighborY="-24799">
        <dgm:presLayoutVars>
          <dgm:bulletEnabled val="1"/>
        </dgm:presLayoutVars>
      </dgm:prSet>
      <dgm:spPr/>
      <dgm:t>
        <a:bodyPr/>
        <a:lstStyle/>
        <a:p>
          <a:endParaRPr lang="sl-SI"/>
        </a:p>
      </dgm:t>
    </dgm:pt>
    <dgm:pt modelId="{8F513A0A-2B58-46F7-B5F0-AAAE4BE7DE2A}" type="pres">
      <dgm:prSet presAssocID="{B81D0629-375B-487A-8C08-63D124413CF0}" presName="invisiNode" presStyleLbl="node1" presStyleIdx="4" presStyleCnt="5"/>
      <dgm:spPr/>
    </dgm:pt>
    <dgm:pt modelId="{48C1ECCD-C1C4-42D7-B292-51E69DE5006A}" type="pres">
      <dgm:prSet presAssocID="{B81D0629-375B-487A-8C08-63D124413CF0}" presName="imagNode" presStyleLbl="fgImgPlace1" presStyleIdx="4" presStyleCnt="5" custScaleX="93749" custScaleY="172277" custLinFactNeighborX="8049" custLinFactNeighborY="-1030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dgm:spPr>
    </dgm:pt>
  </dgm:ptLst>
  <dgm:cxnLst>
    <dgm:cxn modelId="{1FDB0E04-8E09-48FB-AFEB-239ED68B49DE}" type="presOf" srcId="{51A264DC-05DD-44D0-8FDD-A15DC16EEAB6}" destId="{879BCA2E-6692-4F30-8576-84632413B163}" srcOrd="0" destOrd="0" presId="urn:microsoft.com/office/officeart/2005/8/layout/pList2"/>
    <dgm:cxn modelId="{5C2A7E07-535F-45B9-B6B4-D016F4223C80}" type="presOf" srcId="{ECBA61E8-7844-493F-963B-59F6EE6CB61B}" destId="{5CDA761D-4149-4C60-BEC9-E9548A36342C}" srcOrd="0" destOrd="0" presId="urn:microsoft.com/office/officeart/2005/8/layout/pList2"/>
    <dgm:cxn modelId="{51806B61-C837-4B9D-A4FB-04CEA24E681C}" srcId="{21548D55-A610-402F-B71A-89ECE049F958}" destId="{075D7AA8-2523-4858-9901-6617592879EC}" srcOrd="2" destOrd="0" parTransId="{B0EDD408-3136-4B9E-8FF6-4E3E45EF761E}" sibTransId="{094A3521-501E-463C-A158-3F919D23CE9E}"/>
    <dgm:cxn modelId="{4E4C3AE3-92BC-4245-9DCC-9784A1B39E0D}" srcId="{21548D55-A610-402F-B71A-89ECE049F958}" destId="{ECBA61E8-7844-493F-963B-59F6EE6CB61B}" srcOrd="1" destOrd="0" parTransId="{5CC403A0-41F6-460C-9F02-7A96630049C5}" sibTransId="{A829396F-D24B-4E07-AC07-E085219EC6A4}"/>
    <dgm:cxn modelId="{DCEDB392-1DA4-4A15-A033-CD8337EA89F6}" type="presOf" srcId="{B81D0629-375B-487A-8C08-63D124413CF0}" destId="{A1108FAF-13AE-47D6-86E2-D872630EC606}" srcOrd="0" destOrd="0" presId="urn:microsoft.com/office/officeart/2005/8/layout/pList2"/>
    <dgm:cxn modelId="{5A6B137D-EC52-4D7C-ADF9-CF8422D39C0E}" srcId="{21548D55-A610-402F-B71A-89ECE049F958}" destId="{51A264DC-05DD-44D0-8FDD-A15DC16EEAB6}" srcOrd="3" destOrd="0" parTransId="{16901C6C-BBC1-4139-BBE9-91EA2D41A37B}" sibTransId="{B4484841-EAB8-4D4C-BE93-6F0D45D11255}"/>
    <dgm:cxn modelId="{F3215D22-74DF-47E8-8E25-9BB5E4760720}" type="presOf" srcId="{075D7AA8-2523-4858-9901-6617592879EC}" destId="{069E918D-5BC4-4B9D-AD77-E82309712D6B}" srcOrd="0" destOrd="0" presId="urn:microsoft.com/office/officeart/2005/8/layout/pList2"/>
    <dgm:cxn modelId="{2BFAC2B7-F31F-4325-A09C-77979C2806F7}" type="presOf" srcId="{B4484841-EAB8-4D4C-BE93-6F0D45D11255}" destId="{E1FB1611-46C8-4F67-9740-550BAF8DD02D}" srcOrd="0" destOrd="0" presId="urn:microsoft.com/office/officeart/2005/8/layout/pList2"/>
    <dgm:cxn modelId="{E2211F7D-098A-4ED5-A616-5D32B3229DE4}" srcId="{21548D55-A610-402F-B71A-89ECE049F958}" destId="{B81D0629-375B-487A-8C08-63D124413CF0}" srcOrd="4" destOrd="0" parTransId="{71486668-6DBA-4A7A-9D35-3A0279F56638}" sibTransId="{98AF1CF3-D9EC-4819-8253-C2113EB53E8C}"/>
    <dgm:cxn modelId="{C2E839F6-DA08-4B7F-B7EF-7BCCFF79C97C}" srcId="{21548D55-A610-402F-B71A-89ECE049F958}" destId="{EE4185AE-7A07-41BB-82CF-478026D25DBF}" srcOrd="0" destOrd="0" parTransId="{6C303970-E3A5-428D-ACF8-37F3FC37A552}" sibTransId="{D534A6E0-64F8-472C-9E7C-62DD7C4AC08A}"/>
    <dgm:cxn modelId="{55818AD2-9C8C-40E7-9AFD-3AF2377423A1}" type="presOf" srcId="{21548D55-A610-402F-B71A-89ECE049F958}" destId="{334E4F30-7BB6-4D11-8287-D1470D11CEF5}" srcOrd="0" destOrd="0" presId="urn:microsoft.com/office/officeart/2005/8/layout/pList2"/>
    <dgm:cxn modelId="{9181FF43-9AEF-48F9-82D5-DB7A3B2796C7}" type="presOf" srcId="{D534A6E0-64F8-472C-9E7C-62DD7C4AC08A}" destId="{E744E415-9695-4A4C-B938-82BA7AF70E23}" srcOrd="0" destOrd="0" presId="urn:microsoft.com/office/officeart/2005/8/layout/pList2"/>
    <dgm:cxn modelId="{6515DDD1-3209-4F18-ADF2-C7A9D5F16752}" type="presOf" srcId="{A829396F-D24B-4E07-AC07-E085219EC6A4}" destId="{188CBF86-2AB2-4618-8E99-F8EC22C58286}" srcOrd="0" destOrd="0" presId="urn:microsoft.com/office/officeart/2005/8/layout/pList2"/>
    <dgm:cxn modelId="{1E6409EB-B98B-4B29-87E6-03AF61A18019}" type="presOf" srcId="{094A3521-501E-463C-A158-3F919D23CE9E}" destId="{8F4220B2-FB78-4CEB-9907-AC8ECDC99F55}" srcOrd="0" destOrd="0" presId="urn:microsoft.com/office/officeart/2005/8/layout/pList2"/>
    <dgm:cxn modelId="{2BE40B30-DABC-4D07-81DE-852E1A5A5C61}" type="presOf" srcId="{EE4185AE-7A07-41BB-82CF-478026D25DBF}" destId="{8CC79586-E095-4CA7-A011-10C676A2D14D}" srcOrd="0" destOrd="0" presId="urn:microsoft.com/office/officeart/2005/8/layout/pList2"/>
    <dgm:cxn modelId="{0E409763-C6F1-4E03-A2D2-9046E142B874}" type="presParOf" srcId="{334E4F30-7BB6-4D11-8287-D1470D11CEF5}" destId="{FB3C1BB2-8BC0-4B45-A01C-305D30A9714C}" srcOrd="0" destOrd="0" presId="urn:microsoft.com/office/officeart/2005/8/layout/pList2"/>
    <dgm:cxn modelId="{31389FEB-8978-4E29-BC8B-EEC86E5C63D7}" type="presParOf" srcId="{334E4F30-7BB6-4D11-8287-D1470D11CEF5}" destId="{07BE6884-6A39-4903-A78C-248274FAC86A}" srcOrd="1" destOrd="0" presId="urn:microsoft.com/office/officeart/2005/8/layout/pList2"/>
    <dgm:cxn modelId="{56D43352-CB03-4CD8-8320-B94B90A775AE}" type="presParOf" srcId="{07BE6884-6A39-4903-A78C-248274FAC86A}" destId="{555C9224-09E9-4235-9F25-5320D6B43CB2}" srcOrd="0" destOrd="0" presId="urn:microsoft.com/office/officeart/2005/8/layout/pList2"/>
    <dgm:cxn modelId="{0BE6E302-DA5B-41A3-A6CF-8DE8BAC0572A}" type="presParOf" srcId="{555C9224-09E9-4235-9F25-5320D6B43CB2}" destId="{8CC79586-E095-4CA7-A011-10C676A2D14D}" srcOrd="0" destOrd="0" presId="urn:microsoft.com/office/officeart/2005/8/layout/pList2"/>
    <dgm:cxn modelId="{E505984C-2CF4-4E7A-B8BB-D09770AEB9EB}" type="presParOf" srcId="{555C9224-09E9-4235-9F25-5320D6B43CB2}" destId="{E255FF29-C82C-466E-8B81-D59765847A82}" srcOrd="1" destOrd="0" presId="urn:microsoft.com/office/officeart/2005/8/layout/pList2"/>
    <dgm:cxn modelId="{6FED5E42-6CF7-4830-BB33-589C5D9B50D0}" type="presParOf" srcId="{555C9224-09E9-4235-9F25-5320D6B43CB2}" destId="{BFA73CAC-FC76-4AB6-8B3E-9C4DEE252649}" srcOrd="2" destOrd="0" presId="urn:microsoft.com/office/officeart/2005/8/layout/pList2"/>
    <dgm:cxn modelId="{8E0AEBAD-B88F-41CC-95D4-0E44AF4B07E7}" type="presParOf" srcId="{07BE6884-6A39-4903-A78C-248274FAC86A}" destId="{E744E415-9695-4A4C-B938-82BA7AF70E23}" srcOrd="1" destOrd="0" presId="urn:microsoft.com/office/officeart/2005/8/layout/pList2"/>
    <dgm:cxn modelId="{87B33F44-09DB-48D0-9194-9BCBAB145A71}" type="presParOf" srcId="{07BE6884-6A39-4903-A78C-248274FAC86A}" destId="{E70EBC90-A336-4804-BE7D-2184340CBF77}" srcOrd="2" destOrd="0" presId="urn:microsoft.com/office/officeart/2005/8/layout/pList2"/>
    <dgm:cxn modelId="{9C49A4CD-6BE4-49C6-8F7F-F7D159EDE593}" type="presParOf" srcId="{E70EBC90-A336-4804-BE7D-2184340CBF77}" destId="{5CDA761D-4149-4C60-BEC9-E9548A36342C}" srcOrd="0" destOrd="0" presId="urn:microsoft.com/office/officeart/2005/8/layout/pList2"/>
    <dgm:cxn modelId="{36353A73-9954-4B46-B84B-D36E80D054E4}" type="presParOf" srcId="{E70EBC90-A336-4804-BE7D-2184340CBF77}" destId="{5D10606A-DFA0-4ABF-BF9F-D5A4A11753AE}" srcOrd="1" destOrd="0" presId="urn:microsoft.com/office/officeart/2005/8/layout/pList2"/>
    <dgm:cxn modelId="{AEA3D0A7-B2FD-4AD7-AD74-58452F6C6101}" type="presParOf" srcId="{E70EBC90-A336-4804-BE7D-2184340CBF77}" destId="{4F4F4D20-60C8-4EC1-B88C-CD265FDA6961}" srcOrd="2" destOrd="0" presId="urn:microsoft.com/office/officeart/2005/8/layout/pList2"/>
    <dgm:cxn modelId="{453DD46A-4ECC-4EFC-9BBC-07FEF46696AD}" type="presParOf" srcId="{07BE6884-6A39-4903-A78C-248274FAC86A}" destId="{188CBF86-2AB2-4618-8E99-F8EC22C58286}" srcOrd="3" destOrd="0" presId="urn:microsoft.com/office/officeart/2005/8/layout/pList2"/>
    <dgm:cxn modelId="{59B5CD8E-9978-4F8E-9FD8-0F4AD938175D}" type="presParOf" srcId="{07BE6884-6A39-4903-A78C-248274FAC86A}" destId="{059C2DA2-6C72-4CBC-A3F6-93392528CACB}" srcOrd="4" destOrd="0" presId="urn:microsoft.com/office/officeart/2005/8/layout/pList2"/>
    <dgm:cxn modelId="{7747ABD6-AC04-43BD-9753-F5FE6F3ABAFA}" type="presParOf" srcId="{059C2DA2-6C72-4CBC-A3F6-93392528CACB}" destId="{069E918D-5BC4-4B9D-AD77-E82309712D6B}" srcOrd="0" destOrd="0" presId="urn:microsoft.com/office/officeart/2005/8/layout/pList2"/>
    <dgm:cxn modelId="{EEFA8A23-C643-4F3A-B099-8585EE27D604}" type="presParOf" srcId="{059C2DA2-6C72-4CBC-A3F6-93392528CACB}" destId="{FC772519-3E0E-46E7-8FD7-DED51A0B355C}" srcOrd="1" destOrd="0" presId="urn:microsoft.com/office/officeart/2005/8/layout/pList2"/>
    <dgm:cxn modelId="{3F245F55-F884-4C99-9DF1-B14DA6AC88AC}" type="presParOf" srcId="{059C2DA2-6C72-4CBC-A3F6-93392528CACB}" destId="{6AD03A7B-7658-40E0-8F1D-BDA79FA10105}" srcOrd="2" destOrd="0" presId="urn:microsoft.com/office/officeart/2005/8/layout/pList2"/>
    <dgm:cxn modelId="{9204F030-D31E-4396-B56E-1E188CE85EC2}" type="presParOf" srcId="{07BE6884-6A39-4903-A78C-248274FAC86A}" destId="{8F4220B2-FB78-4CEB-9907-AC8ECDC99F55}" srcOrd="5" destOrd="0" presId="urn:microsoft.com/office/officeart/2005/8/layout/pList2"/>
    <dgm:cxn modelId="{5F40A6A1-7188-4839-AF0F-84BE1F759253}" type="presParOf" srcId="{07BE6884-6A39-4903-A78C-248274FAC86A}" destId="{14663502-2BA0-49C2-A57C-70C92E6236DE}" srcOrd="6" destOrd="0" presId="urn:microsoft.com/office/officeart/2005/8/layout/pList2"/>
    <dgm:cxn modelId="{9BE87202-E22D-4426-B7E0-68636E460822}" type="presParOf" srcId="{14663502-2BA0-49C2-A57C-70C92E6236DE}" destId="{879BCA2E-6692-4F30-8576-84632413B163}" srcOrd="0" destOrd="0" presId="urn:microsoft.com/office/officeart/2005/8/layout/pList2"/>
    <dgm:cxn modelId="{54E2320D-FA20-4429-A199-10792CCD9F47}" type="presParOf" srcId="{14663502-2BA0-49C2-A57C-70C92E6236DE}" destId="{5D5161F3-B9DF-41F4-9067-381A261B42EA}" srcOrd="1" destOrd="0" presId="urn:microsoft.com/office/officeart/2005/8/layout/pList2"/>
    <dgm:cxn modelId="{B77A2E42-AB16-4F36-B0D6-ADF8E823D46E}" type="presParOf" srcId="{14663502-2BA0-49C2-A57C-70C92E6236DE}" destId="{D501708D-086E-4777-AC53-6354C61E193A}" srcOrd="2" destOrd="0" presId="urn:microsoft.com/office/officeart/2005/8/layout/pList2"/>
    <dgm:cxn modelId="{C32EFD50-6B98-4C70-A4B9-067E8941C1FD}" type="presParOf" srcId="{07BE6884-6A39-4903-A78C-248274FAC86A}" destId="{E1FB1611-46C8-4F67-9740-550BAF8DD02D}" srcOrd="7" destOrd="0" presId="urn:microsoft.com/office/officeart/2005/8/layout/pList2"/>
    <dgm:cxn modelId="{16FAAA2C-E4C0-4331-BB3C-36F5CE6F2F9B}" type="presParOf" srcId="{07BE6884-6A39-4903-A78C-248274FAC86A}" destId="{17F63C33-231E-4921-AE04-5C5FDC2C039D}" srcOrd="8" destOrd="0" presId="urn:microsoft.com/office/officeart/2005/8/layout/pList2"/>
    <dgm:cxn modelId="{9BF45D2F-8DF3-41AD-B7C1-0720EEE86AD6}" type="presParOf" srcId="{17F63C33-231E-4921-AE04-5C5FDC2C039D}" destId="{A1108FAF-13AE-47D6-86E2-D872630EC606}" srcOrd="0" destOrd="0" presId="urn:microsoft.com/office/officeart/2005/8/layout/pList2"/>
    <dgm:cxn modelId="{54F18BD8-A476-44C7-A973-3774547B3437}" type="presParOf" srcId="{17F63C33-231E-4921-AE04-5C5FDC2C039D}" destId="{8F513A0A-2B58-46F7-B5F0-AAAE4BE7DE2A}" srcOrd="1" destOrd="0" presId="urn:microsoft.com/office/officeart/2005/8/layout/pList2"/>
    <dgm:cxn modelId="{D324294B-27DC-4109-A22C-93A23DD79512}" type="presParOf" srcId="{17F63C33-231E-4921-AE04-5C5FDC2C039D}" destId="{48C1ECCD-C1C4-42D7-B292-51E69DE5006A}"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0895-C61B-4045-B557-B02FE25D218C}">
      <dsp:nvSpPr>
        <dsp:cNvPr id="0" name=""/>
        <dsp:cNvSpPr/>
      </dsp:nvSpPr>
      <dsp:spPr>
        <a:xfrm>
          <a:off x="-3238824" y="-498334"/>
          <a:ext cx="3862566" cy="3862566"/>
        </a:xfrm>
        <a:prstGeom prst="blockArc">
          <a:avLst>
            <a:gd name="adj1" fmla="val 18900000"/>
            <a:gd name="adj2" fmla="val 2700000"/>
            <a:gd name="adj3" fmla="val 559"/>
          </a:avLst>
        </a:prstGeom>
        <a:noFill/>
        <a:ln w="25400" cap="flat" cmpd="sng" algn="ctr">
          <a:solidFill>
            <a:schemeClr val="tx2">
              <a:lumMod val="95000"/>
              <a:lumOff val="5000"/>
            </a:schemeClr>
          </a:solidFill>
          <a:prstDash val="solid"/>
        </a:ln>
        <a:effectLst/>
      </dsp:spPr>
      <dsp:style>
        <a:lnRef idx="2">
          <a:scrgbClr r="0" g="0" b="0"/>
        </a:lnRef>
        <a:fillRef idx="0">
          <a:scrgbClr r="0" g="0" b="0"/>
        </a:fillRef>
        <a:effectRef idx="0">
          <a:scrgbClr r="0" g="0" b="0"/>
        </a:effectRef>
        <a:fontRef idx="minor"/>
      </dsp:style>
    </dsp:sp>
    <dsp:sp modelId="{5A43C8D6-F692-4274-8978-C89613264BA8}">
      <dsp:nvSpPr>
        <dsp:cNvPr id="0" name=""/>
        <dsp:cNvSpPr/>
      </dsp:nvSpPr>
      <dsp:spPr>
        <a:xfrm>
          <a:off x="203038" y="130283"/>
          <a:ext cx="5946815" cy="260452"/>
        </a:xfrm>
        <a:prstGeom prst="rect">
          <a:avLst/>
        </a:prstGeom>
        <a:solidFill>
          <a:srgbClr val="C6F96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734" tIns="45720" rIns="4572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ea typeface="Calibri" panose="020F0502020204030204" pitchFamily="34" charset="0"/>
              <a:cs typeface="Symbol" panose="05050102010706020507" pitchFamily="18" charset="2"/>
            </a:rPr>
            <a:t>vaje poslušanja,</a:t>
          </a:r>
          <a:endParaRPr lang="sl-SI" sz="1800" b="1" kern="1200">
            <a:solidFill>
              <a:schemeClr val="tx1"/>
            </a:solidFill>
            <a:latin typeface="Calibri" panose="020F0502020204030204" pitchFamily="34" charset="0"/>
          </a:endParaRPr>
        </a:p>
      </dsp:txBody>
      <dsp:txXfrm>
        <a:off x="203038" y="130283"/>
        <a:ext cx="5946815" cy="260452"/>
      </dsp:txXfrm>
    </dsp:sp>
    <dsp:sp modelId="{A28F1371-D15C-4493-80D8-CB60017575A5}">
      <dsp:nvSpPr>
        <dsp:cNvPr id="0" name=""/>
        <dsp:cNvSpPr/>
      </dsp:nvSpPr>
      <dsp:spPr>
        <a:xfrm>
          <a:off x="40255" y="97727"/>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09BECED1-1F4D-49F5-B930-6E8F886B81BB}">
      <dsp:nvSpPr>
        <dsp:cNvPr id="0" name=""/>
        <dsp:cNvSpPr/>
      </dsp:nvSpPr>
      <dsp:spPr>
        <a:xfrm>
          <a:off x="438902" y="521192"/>
          <a:ext cx="5710952" cy="260452"/>
        </a:xfrm>
        <a:prstGeom prst="rect">
          <a:avLst/>
        </a:prstGeom>
        <a:solidFill>
          <a:srgbClr val="BED73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734" tIns="45720" rIns="4572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ea typeface="Calibri" panose="020F0502020204030204" pitchFamily="34" charset="0"/>
              <a:cs typeface="Symbol" panose="05050102010706020507" pitchFamily="18" charset="2"/>
            </a:rPr>
            <a:t>zapisa povzetka v zvezek in ogleda spletnih vsebin; </a:t>
          </a:r>
          <a:endParaRPr lang="sl-SI" sz="1800" b="1" kern="1200">
            <a:solidFill>
              <a:schemeClr val="tx1"/>
            </a:solidFill>
            <a:latin typeface="Calibri" panose="020F0502020204030204" pitchFamily="34" charset="0"/>
          </a:endParaRPr>
        </a:p>
      </dsp:txBody>
      <dsp:txXfrm>
        <a:off x="438902" y="521192"/>
        <a:ext cx="5710952" cy="260452"/>
      </dsp:txXfrm>
    </dsp:sp>
    <dsp:sp modelId="{F80473DA-BD6F-4586-87DA-E8598FB03547}">
      <dsp:nvSpPr>
        <dsp:cNvPr id="0" name=""/>
        <dsp:cNvSpPr/>
      </dsp:nvSpPr>
      <dsp:spPr>
        <a:xfrm>
          <a:off x="276119" y="488635"/>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1D0AF760-CA1D-4162-A010-B0722DDB0932}">
      <dsp:nvSpPr>
        <dsp:cNvPr id="0" name=""/>
        <dsp:cNvSpPr/>
      </dsp:nvSpPr>
      <dsp:spPr>
        <a:xfrm>
          <a:off x="568154" y="911814"/>
          <a:ext cx="5581700" cy="260452"/>
        </a:xfrm>
        <a:prstGeom prst="rect">
          <a:avLst/>
        </a:prstGeom>
        <a:solidFill>
          <a:srgbClr val="C6F96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45720" rIns="3600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ea typeface="Calibri" panose="020F0502020204030204" pitchFamily="34" charset="0"/>
              <a:cs typeface="Symbol" panose="05050102010706020507" pitchFamily="18" charset="2"/>
            </a:rPr>
            <a:t>terenskega dela,</a:t>
          </a:r>
          <a:endParaRPr lang="sl-SI" sz="1800" b="1" kern="1200">
            <a:solidFill>
              <a:schemeClr val="tx1"/>
            </a:solidFill>
            <a:latin typeface="Calibri" panose="020F0502020204030204" pitchFamily="34" charset="0"/>
          </a:endParaRPr>
        </a:p>
      </dsp:txBody>
      <dsp:txXfrm>
        <a:off x="568154" y="911814"/>
        <a:ext cx="5581700" cy="260452"/>
      </dsp:txXfrm>
    </dsp:sp>
    <dsp:sp modelId="{C260CE6E-37D7-4866-AC19-70BD2C67C64A}">
      <dsp:nvSpPr>
        <dsp:cNvPr id="0" name=""/>
        <dsp:cNvSpPr/>
      </dsp:nvSpPr>
      <dsp:spPr>
        <a:xfrm>
          <a:off x="405371" y="879257"/>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FA5C6846-BF1F-47AD-B8C3-86DE3A803DC1}">
      <dsp:nvSpPr>
        <dsp:cNvPr id="0" name=""/>
        <dsp:cNvSpPr/>
      </dsp:nvSpPr>
      <dsp:spPr>
        <a:xfrm>
          <a:off x="609423" y="1302722"/>
          <a:ext cx="5540431" cy="260452"/>
        </a:xfrm>
        <a:prstGeom prst="rect">
          <a:avLst/>
        </a:prstGeom>
        <a:solidFill>
          <a:srgbClr val="BED73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734" tIns="45720" rIns="4572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ea typeface="Calibri" panose="020F0502020204030204" pitchFamily="34" charset="0"/>
              <a:cs typeface="Symbol" panose="05050102010706020507" pitchFamily="18" charset="2"/>
            </a:rPr>
            <a:t>snemanja zvokov,</a:t>
          </a:r>
          <a:endParaRPr lang="sl-SI" sz="1800" b="1" kern="1200">
            <a:solidFill>
              <a:schemeClr val="tx1"/>
            </a:solidFill>
            <a:latin typeface="Calibri" panose="020F0502020204030204" pitchFamily="34" charset="0"/>
          </a:endParaRPr>
        </a:p>
      </dsp:txBody>
      <dsp:txXfrm>
        <a:off x="609423" y="1302722"/>
        <a:ext cx="5540431" cy="260452"/>
      </dsp:txXfrm>
    </dsp:sp>
    <dsp:sp modelId="{74C70D28-66C1-4451-BA9A-ED31F6385327}">
      <dsp:nvSpPr>
        <dsp:cNvPr id="0" name=""/>
        <dsp:cNvSpPr/>
      </dsp:nvSpPr>
      <dsp:spPr>
        <a:xfrm>
          <a:off x="446639" y="1270165"/>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BA7F1ABD-4902-4982-A387-82383FA9808C}">
      <dsp:nvSpPr>
        <dsp:cNvPr id="0" name=""/>
        <dsp:cNvSpPr/>
      </dsp:nvSpPr>
      <dsp:spPr>
        <a:xfrm>
          <a:off x="568154" y="1693631"/>
          <a:ext cx="5581700" cy="260452"/>
        </a:xfrm>
        <a:prstGeom prst="rect">
          <a:avLst/>
        </a:prstGeom>
        <a:solidFill>
          <a:srgbClr val="C6F96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734" tIns="45720" rIns="4572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rPr>
            <a:t>skiciranja,</a:t>
          </a:r>
        </a:p>
      </dsp:txBody>
      <dsp:txXfrm>
        <a:off x="568154" y="1693631"/>
        <a:ext cx="5581700" cy="260452"/>
      </dsp:txXfrm>
    </dsp:sp>
    <dsp:sp modelId="{3036A4CB-300E-4BE2-B72C-F6246B3BBCA1}">
      <dsp:nvSpPr>
        <dsp:cNvPr id="0" name=""/>
        <dsp:cNvSpPr/>
      </dsp:nvSpPr>
      <dsp:spPr>
        <a:xfrm>
          <a:off x="405371" y="1661074"/>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A4E7E9DF-31C6-4D58-987A-3567068ECD94}">
      <dsp:nvSpPr>
        <dsp:cNvPr id="0" name=""/>
        <dsp:cNvSpPr/>
      </dsp:nvSpPr>
      <dsp:spPr>
        <a:xfrm>
          <a:off x="438902" y="2084252"/>
          <a:ext cx="5710952" cy="260452"/>
        </a:xfrm>
        <a:prstGeom prst="rect">
          <a:avLst/>
        </a:prstGeom>
        <a:solidFill>
          <a:srgbClr val="BED73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734" tIns="45720" rIns="4572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rPr>
            <a:t>prenosa aplikacije na pametni telefon in uporabe le-te, </a:t>
          </a:r>
        </a:p>
      </dsp:txBody>
      <dsp:txXfrm>
        <a:off x="438902" y="2084252"/>
        <a:ext cx="5710952" cy="260452"/>
      </dsp:txXfrm>
    </dsp:sp>
    <dsp:sp modelId="{F8400434-68A2-432D-A1CA-0E91E6BC5B16}">
      <dsp:nvSpPr>
        <dsp:cNvPr id="0" name=""/>
        <dsp:cNvSpPr/>
      </dsp:nvSpPr>
      <dsp:spPr>
        <a:xfrm>
          <a:off x="276119" y="2051696"/>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049A7E3B-36CD-4E22-B297-760491D8F9EB}">
      <dsp:nvSpPr>
        <dsp:cNvPr id="0" name=""/>
        <dsp:cNvSpPr/>
      </dsp:nvSpPr>
      <dsp:spPr>
        <a:xfrm>
          <a:off x="203038" y="2475161"/>
          <a:ext cx="5946815" cy="260452"/>
        </a:xfrm>
        <a:prstGeom prst="rect">
          <a:avLst/>
        </a:prstGeom>
        <a:solidFill>
          <a:srgbClr val="C6F96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6734" tIns="45720" rIns="45720" bIns="45720" numCol="1" spcCol="1270" anchor="ctr" anchorCtr="0">
          <a:noAutofit/>
        </a:bodyPr>
        <a:lstStyle/>
        <a:p>
          <a:pPr lvl="0" algn="l" defTabSz="800100">
            <a:lnSpc>
              <a:spcPct val="90000"/>
            </a:lnSpc>
            <a:spcBef>
              <a:spcPct val="0"/>
            </a:spcBef>
            <a:spcAft>
              <a:spcPct val="35000"/>
            </a:spcAft>
          </a:pPr>
          <a:r>
            <a:rPr lang="sl-SI" sz="1800" b="1" kern="1200">
              <a:solidFill>
                <a:schemeClr val="tx1"/>
              </a:solidFill>
              <a:latin typeface="Calibri" panose="020F0502020204030204" pitchFamily="34" charset="0"/>
            </a:rPr>
            <a:t>ustvarjanje zvočne zgodbe.</a:t>
          </a:r>
        </a:p>
      </dsp:txBody>
      <dsp:txXfrm>
        <a:off x="203038" y="2475161"/>
        <a:ext cx="5946815" cy="260452"/>
      </dsp:txXfrm>
    </dsp:sp>
    <dsp:sp modelId="{4713EDC8-AAB0-44DC-B033-8F4784CBB9A1}">
      <dsp:nvSpPr>
        <dsp:cNvPr id="0" name=""/>
        <dsp:cNvSpPr/>
      </dsp:nvSpPr>
      <dsp:spPr>
        <a:xfrm>
          <a:off x="40255" y="2442604"/>
          <a:ext cx="325566" cy="325566"/>
        </a:xfrm>
        <a:prstGeom prst="ellipse">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0AC46-DCFD-46F3-9E11-9719D73C5AFE}">
      <dsp:nvSpPr>
        <dsp:cNvPr id="0" name=""/>
        <dsp:cNvSpPr/>
      </dsp:nvSpPr>
      <dsp:spPr>
        <a:xfrm>
          <a:off x="0" y="1402789"/>
          <a:ext cx="1253432" cy="10213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123825" numCol="1" spcCol="1270" anchor="t" anchorCtr="0">
          <a:noAutofit/>
        </a:bodyPr>
        <a:lstStyle/>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Pametni telefon s časovnikom</a:t>
          </a:r>
        </a:p>
      </dsp:txBody>
      <dsp:txXfrm>
        <a:off x="23505" y="1426294"/>
        <a:ext cx="1206422" cy="755506"/>
      </dsp:txXfrm>
    </dsp:sp>
    <dsp:sp modelId="{4E50B284-F7FD-40D7-B1C6-1C84CBF491A8}">
      <dsp:nvSpPr>
        <dsp:cNvPr id="0" name=""/>
        <dsp:cNvSpPr/>
      </dsp:nvSpPr>
      <dsp:spPr>
        <a:xfrm rot="546775">
          <a:off x="625304" y="1530095"/>
          <a:ext cx="1453863" cy="1486234"/>
        </a:xfrm>
        <a:prstGeom prst="leftCircularArrow">
          <a:avLst>
            <a:gd name="adj1" fmla="val 3060"/>
            <a:gd name="adj2" fmla="val 375718"/>
            <a:gd name="adj3" fmla="val 1549330"/>
            <a:gd name="adj4" fmla="val 8422591"/>
            <a:gd name="adj5" fmla="val 3570"/>
          </a:avLst>
        </a:prstGeom>
        <a:solidFill>
          <a:srgbClr val="3399FF"/>
        </a:solidFill>
        <a:ln>
          <a:noFill/>
        </a:ln>
        <a:effectLst/>
      </dsp:spPr>
      <dsp:style>
        <a:lnRef idx="0">
          <a:scrgbClr r="0" g="0" b="0"/>
        </a:lnRef>
        <a:fillRef idx="1">
          <a:scrgbClr r="0" g="0" b="0"/>
        </a:fillRef>
        <a:effectRef idx="0">
          <a:scrgbClr r="0" g="0" b="0"/>
        </a:effectRef>
        <a:fontRef idx="minor">
          <a:schemeClr val="lt1"/>
        </a:fontRef>
      </dsp:style>
    </dsp:sp>
    <dsp:sp modelId="{B2D73351-E86F-4C79-BBF6-5D45253436AA}">
      <dsp:nvSpPr>
        <dsp:cNvPr id="0" name=""/>
        <dsp:cNvSpPr/>
      </dsp:nvSpPr>
      <dsp:spPr>
        <a:xfrm>
          <a:off x="121563" y="2237408"/>
          <a:ext cx="986071" cy="392128"/>
        </a:xfrm>
        <a:prstGeom prst="roundRect">
          <a:avLst>
            <a:gd name="adj" fmla="val 10000"/>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l-SI" sz="1700" kern="1200"/>
            <a:t>1. naloga</a:t>
          </a:r>
        </a:p>
      </dsp:txBody>
      <dsp:txXfrm>
        <a:off x="133048" y="2248893"/>
        <a:ext cx="963101" cy="369158"/>
      </dsp:txXfrm>
    </dsp:sp>
    <dsp:sp modelId="{CB6DBA3F-28AA-4A2A-89B4-60631DFB016C}">
      <dsp:nvSpPr>
        <dsp:cNvPr id="0" name=""/>
        <dsp:cNvSpPr/>
      </dsp:nvSpPr>
      <dsp:spPr>
        <a:xfrm>
          <a:off x="1369666" y="948389"/>
          <a:ext cx="1347070" cy="16246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123825" numCol="1" spcCol="1270" anchor="t" anchorCtr="0">
          <a:noAutofit/>
        </a:bodyPr>
        <a:lstStyle/>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Zvezek za naravoslovje ali biologijo,</a:t>
          </a:r>
          <a:endParaRPr lang="sl-SI" sz="1600" kern="1200"/>
        </a:p>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računalnik,</a:t>
          </a:r>
        </a:p>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pisala.</a:t>
          </a:r>
        </a:p>
        <a:p>
          <a:pPr marL="57150" lvl="1" indent="-57150" algn="l" defTabSz="266700">
            <a:lnSpc>
              <a:spcPct val="90000"/>
            </a:lnSpc>
            <a:spcBef>
              <a:spcPct val="0"/>
            </a:spcBef>
            <a:spcAft>
              <a:spcPct val="15000"/>
            </a:spcAft>
            <a:buChar char="••"/>
          </a:pPr>
          <a:endParaRPr lang="sl-SI" sz="600" b="0" kern="1200">
            <a:solidFill>
              <a:srgbClr val="000000"/>
            </a:solidFill>
            <a:latin typeface="Calibri" panose="020F0502020204030204" pitchFamily="34" charset="0"/>
            <a:ea typeface="Calibri" panose="020F0502020204030204" pitchFamily="34" charset="0"/>
            <a:cs typeface="Symbol" panose="05050102010706020507" pitchFamily="18" charset="2"/>
          </a:endParaRPr>
        </a:p>
      </dsp:txBody>
      <dsp:txXfrm>
        <a:off x="1407054" y="1333920"/>
        <a:ext cx="1272294" cy="1201748"/>
      </dsp:txXfrm>
    </dsp:sp>
    <dsp:sp modelId="{7CDF2E22-39FC-41EA-A74F-D691BD1ACD7A}">
      <dsp:nvSpPr>
        <dsp:cNvPr id="0" name=""/>
        <dsp:cNvSpPr/>
      </dsp:nvSpPr>
      <dsp:spPr>
        <a:xfrm rot="20155516">
          <a:off x="1607955" y="346103"/>
          <a:ext cx="2175166" cy="2219890"/>
        </a:xfrm>
        <a:prstGeom prst="circularArrow">
          <a:avLst>
            <a:gd name="adj1" fmla="val 1891"/>
            <a:gd name="adj2" fmla="val 226027"/>
            <a:gd name="adj3" fmla="val 20806130"/>
            <a:gd name="adj4" fmla="val 13783179"/>
            <a:gd name="adj5" fmla="val 2207"/>
          </a:avLst>
        </a:prstGeom>
        <a:solidFill>
          <a:srgbClr val="3399FF"/>
        </a:solidFill>
        <a:ln>
          <a:noFill/>
        </a:ln>
        <a:effectLst/>
      </dsp:spPr>
      <dsp:style>
        <a:lnRef idx="0">
          <a:scrgbClr r="0" g="0" b="0"/>
        </a:lnRef>
        <a:fillRef idx="1">
          <a:scrgbClr r="0" g="0" b="0"/>
        </a:fillRef>
        <a:effectRef idx="0">
          <a:scrgbClr r="0" g="0" b="0"/>
        </a:effectRef>
        <a:fontRef idx="minor">
          <a:schemeClr val="lt1"/>
        </a:fontRef>
      </dsp:style>
    </dsp:sp>
    <dsp:sp modelId="{FB9533A1-0ECE-4477-B831-AFAC48B35561}">
      <dsp:nvSpPr>
        <dsp:cNvPr id="0" name=""/>
        <dsp:cNvSpPr/>
      </dsp:nvSpPr>
      <dsp:spPr>
        <a:xfrm>
          <a:off x="1522410" y="815758"/>
          <a:ext cx="986071" cy="392128"/>
        </a:xfrm>
        <a:prstGeom prst="roundRect">
          <a:avLst>
            <a:gd name="adj" fmla="val 10000"/>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l-SI" sz="1700" kern="1200"/>
            <a:t>2. naloga</a:t>
          </a:r>
        </a:p>
      </dsp:txBody>
      <dsp:txXfrm>
        <a:off x="1533895" y="827243"/>
        <a:ext cx="963101" cy="369158"/>
      </dsp:txXfrm>
    </dsp:sp>
    <dsp:sp modelId="{ED039AC7-F9C4-435C-939B-3079BBA0059D}">
      <dsp:nvSpPr>
        <dsp:cNvPr id="0" name=""/>
        <dsp:cNvSpPr/>
      </dsp:nvSpPr>
      <dsp:spPr>
        <a:xfrm>
          <a:off x="2823620" y="912957"/>
          <a:ext cx="2383351" cy="25156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Primerna terenska oblačila in obutev,</a:t>
          </a:r>
          <a:endParaRPr lang="sl-SI" sz="1600" kern="1200"/>
        </a:p>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pametni telefon s snemalnikom zvoka, </a:t>
          </a:r>
        </a:p>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daljnogled (ni nujen), </a:t>
          </a:r>
        </a:p>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bel brezčrtni list papirja  (velikost A4),</a:t>
          </a:r>
        </a:p>
        <a:p>
          <a:pPr marL="171450" lvl="1" indent="-171450" algn="l" defTabSz="711200">
            <a:lnSpc>
              <a:spcPct val="90000"/>
            </a:lnSpc>
            <a:spcBef>
              <a:spcPct val="0"/>
            </a:spcBef>
            <a:spcAft>
              <a:spcPct val="15000"/>
            </a:spcAft>
            <a:buChar char="••"/>
          </a:pPr>
          <a:r>
            <a:rPr lang="sl-SI" sz="1600" b="0" kern="1200">
              <a:solidFill>
                <a:srgbClr val="000000"/>
              </a:solidFill>
              <a:latin typeface="Calibri" panose="020F0502020204030204" pitchFamily="34" charset="0"/>
              <a:ea typeface="Calibri" panose="020F0502020204030204" pitchFamily="34" charset="0"/>
              <a:cs typeface="Symbol" panose="05050102010706020507" pitchFamily="18" charset="2"/>
            </a:rPr>
            <a:t>pisalo (svinčnik). </a:t>
          </a:r>
        </a:p>
      </dsp:txBody>
      <dsp:txXfrm>
        <a:off x="2881511" y="970848"/>
        <a:ext cx="2267569" cy="1860772"/>
      </dsp:txXfrm>
    </dsp:sp>
    <dsp:sp modelId="{B73BDE34-E389-45F6-939A-B7AE3EF20AA3}">
      <dsp:nvSpPr>
        <dsp:cNvPr id="0" name=""/>
        <dsp:cNvSpPr/>
      </dsp:nvSpPr>
      <dsp:spPr>
        <a:xfrm rot="1353043">
          <a:off x="3489441" y="1374055"/>
          <a:ext cx="2808042" cy="2750178"/>
        </a:xfrm>
        <a:prstGeom prst="leftCircularArrow">
          <a:avLst>
            <a:gd name="adj1" fmla="val 1654"/>
            <a:gd name="adj2" fmla="val 196555"/>
            <a:gd name="adj3" fmla="val 644343"/>
            <a:gd name="adj4" fmla="val 7696766"/>
            <a:gd name="adj5" fmla="val 1929"/>
          </a:avLst>
        </a:prstGeom>
        <a:solidFill>
          <a:srgbClr val="3399FF"/>
        </a:solidFill>
        <a:ln>
          <a:noFill/>
        </a:ln>
        <a:effectLst/>
      </dsp:spPr>
      <dsp:style>
        <a:lnRef idx="0">
          <a:scrgbClr r="0" g="0" b="0"/>
        </a:lnRef>
        <a:fillRef idx="1">
          <a:scrgbClr r="0" g="0" b="0"/>
        </a:fillRef>
        <a:effectRef idx="0">
          <a:scrgbClr r="0" g="0" b="0"/>
        </a:effectRef>
        <a:fontRef idx="minor">
          <a:schemeClr val="lt1"/>
        </a:fontRef>
      </dsp:style>
    </dsp:sp>
    <dsp:sp modelId="{120C951B-D912-4E6B-BF45-FEDD31039214}">
      <dsp:nvSpPr>
        <dsp:cNvPr id="0" name=""/>
        <dsp:cNvSpPr/>
      </dsp:nvSpPr>
      <dsp:spPr>
        <a:xfrm>
          <a:off x="3237428" y="3091608"/>
          <a:ext cx="986071" cy="392128"/>
        </a:xfrm>
        <a:prstGeom prst="roundRect">
          <a:avLst>
            <a:gd name="adj" fmla="val 10000"/>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l-SI" sz="1700" kern="1200"/>
            <a:t>3. naloga</a:t>
          </a:r>
        </a:p>
      </dsp:txBody>
      <dsp:txXfrm>
        <a:off x="3248913" y="3103093"/>
        <a:ext cx="963101" cy="369158"/>
      </dsp:txXfrm>
    </dsp:sp>
    <dsp:sp modelId="{24453D0A-1124-4502-A1B8-171949234A72}">
      <dsp:nvSpPr>
        <dsp:cNvPr id="0" name=""/>
        <dsp:cNvSpPr/>
      </dsp:nvSpPr>
      <dsp:spPr>
        <a:xfrm>
          <a:off x="5418969" y="574045"/>
          <a:ext cx="1375569" cy="27489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Zvezek za naravoslovje ali biologijo,</a:t>
          </a:r>
        </a:p>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računalnik,</a:t>
          </a:r>
        </a:p>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pisala,</a:t>
          </a:r>
        </a:p>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skica (narejena pri 3. nalogi). </a:t>
          </a:r>
        </a:p>
        <a:p>
          <a:pPr marL="57150" lvl="1" indent="-57150" algn="l" defTabSz="266700">
            <a:lnSpc>
              <a:spcPct val="90000"/>
            </a:lnSpc>
            <a:spcBef>
              <a:spcPct val="0"/>
            </a:spcBef>
            <a:spcAft>
              <a:spcPct val="15000"/>
            </a:spcAft>
            <a:buChar char="••"/>
          </a:pPr>
          <a:endParaRPr lang="sl-SI" sz="600" kern="1200"/>
        </a:p>
      </dsp:txBody>
      <dsp:txXfrm>
        <a:off x="5459258" y="1203398"/>
        <a:ext cx="1294991" cy="2079325"/>
      </dsp:txXfrm>
    </dsp:sp>
    <dsp:sp modelId="{D4CD824A-9E43-4D6F-B86A-6D3DBF2CAE15}">
      <dsp:nvSpPr>
        <dsp:cNvPr id="0" name=""/>
        <dsp:cNvSpPr/>
      </dsp:nvSpPr>
      <dsp:spPr>
        <a:xfrm rot="20354239">
          <a:off x="5448439" y="104926"/>
          <a:ext cx="2417637" cy="2417637"/>
        </a:xfrm>
        <a:prstGeom prst="circularArrow">
          <a:avLst>
            <a:gd name="adj1" fmla="val 1881"/>
            <a:gd name="adj2" fmla="val 224749"/>
            <a:gd name="adj3" fmla="val 10007"/>
            <a:gd name="adj4" fmla="val 14585778"/>
            <a:gd name="adj5" fmla="val 2195"/>
          </a:avLst>
        </a:prstGeom>
        <a:solidFill>
          <a:srgbClr val="3399FF"/>
        </a:solidFill>
        <a:ln>
          <a:noFill/>
        </a:ln>
        <a:effectLst/>
      </dsp:spPr>
      <dsp:style>
        <a:lnRef idx="0">
          <a:scrgbClr r="0" g="0" b="0"/>
        </a:lnRef>
        <a:fillRef idx="1">
          <a:scrgbClr r="0" g="0" b="0"/>
        </a:fillRef>
        <a:effectRef idx="0">
          <a:scrgbClr r="0" g="0" b="0"/>
        </a:effectRef>
        <a:fontRef idx="minor">
          <a:schemeClr val="lt1"/>
        </a:fontRef>
      </dsp:style>
    </dsp:sp>
    <dsp:sp modelId="{1C8492E2-CFB1-4A8C-9EC0-F1016D61E448}">
      <dsp:nvSpPr>
        <dsp:cNvPr id="0" name=""/>
        <dsp:cNvSpPr/>
      </dsp:nvSpPr>
      <dsp:spPr>
        <a:xfrm>
          <a:off x="5483209" y="495225"/>
          <a:ext cx="986071" cy="392128"/>
        </a:xfrm>
        <a:prstGeom prst="roundRect">
          <a:avLst>
            <a:gd name="adj" fmla="val 10000"/>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l-SI" sz="1700" kern="1200"/>
            <a:t>4. naloga</a:t>
          </a:r>
        </a:p>
      </dsp:txBody>
      <dsp:txXfrm>
        <a:off x="5494694" y="506710"/>
        <a:ext cx="963101" cy="369158"/>
      </dsp:txXfrm>
    </dsp:sp>
    <dsp:sp modelId="{0651D012-E5BA-4C39-93F3-6E9874CEAA45}">
      <dsp:nvSpPr>
        <dsp:cNvPr id="0" name=""/>
        <dsp:cNvSpPr/>
      </dsp:nvSpPr>
      <dsp:spPr>
        <a:xfrm>
          <a:off x="6955239" y="1098960"/>
          <a:ext cx="1639279" cy="23464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Pametni telefon z zvočnimi posnetki (3. naloga),</a:t>
          </a:r>
        </a:p>
        <a:p>
          <a:pPr marL="171450" lvl="1" indent="-171450" algn="l" defTabSz="711200">
            <a:lnSpc>
              <a:spcPct val="90000"/>
            </a:lnSpc>
            <a:spcBef>
              <a:spcPct val="0"/>
            </a:spcBef>
            <a:spcAft>
              <a:spcPct val="15000"/>
            </a:spcAft>
            <a:buChar char="••"/>
          </a:pPr>
          <a:r>
            <a:rPr lang="sl-SI" sz="1600" kern="1200">
              <a:latin typeface="Calibri" panose="020F0502020204030204" pitchFamily="34" charset="0"/>
            </a:rPr>
            <a:t>aplikacija za urejanje zvokov (naložiš tekom naloge).</a:t>
          </a:r>
        </a:p>
      </dsp:txBody>
      <dsp:txXfrm>
        <a:off x="7003252" y="1146973"/>
        <a:ext cx="1543253" cy="1747589"/>
      </dsp:txXfrm>
    </dsp:sp>
    <dsp:sp modelId="{47671D71-F7C5-4761-A436-68109105DAE3}">
      <dsp:nvSpPr>
        <dsp:cNvPr id="0" name=""/>
        <dsp:cNvSpPr/>
      </dsp:nvSpPr>
      <dsp:spPr>
        <a:xfrm>
          <a:off x="7349785" y="3240762"/>
          <a:ext cx="986071" cy="392128"/>
        </a:xfrm>
        <a:prstGeom prst="roundRect">
          <a:avLst>
            <a:gd name="adj" fmla="val 10000"/>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sl-SI" sz="1700" kern="1200"/>
            <a:t>5. naloga</a:t>
          </a:r>
        </a:p>
      </dsp:txBody>
      <dsp:txXfrm>
        <a:off x="7361270" y="3252247"/>
        <a:ext cx="963101" cy="3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47188-0CFE-4D0C-BEB5-4D2F9FA20287}">
      <dsp:nvSpPr>
        <dsp:cNvPr id="0" name=""/>
        <dsp:cNvSpPr/>
      </dsp:nvSpPr>
      <dsp:spPr>
        <a:xfrm rot="10800000">
          <a:off x="94514" y="0"/>
          <a:ext cx="2379424" cy="2658140"/>
        </a:xfrm>
        <a:prstGeom prst="triangl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73CB22-71D7-4620-BA11-279C30C5A0A4}">
      <dsp:nvSpPr>
        <dsp:cNvPr id="0" name=""/>
        <dsp:cNvSpPr/>
      </dsp:nvSpPr>
      <dsp:spPr>
        <a:xfrm>
          <a:off x="471814" y="120035"/>
          <a:ext cx="2574288" cy="377954"/>
        </a:xfrm>
        <a:prstGeom prst="roundRect">
          <a:avLst/>
        </a:prstGeom>
        <a:solidFill>
          <a:schemeClr val="accent1">
            <a:alpha val="90000"/>
            <a:tint val="4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lvl="0" algn="ctr" defTabSz="622300">
            <a:lnSpc>
              <a:spcPct val="100000"/>
            </a:lnSpc>
            <a:spcBef>
              <a:spcPct val="0"/>
            </a:spcBef>
            <a:spcAft>
              <a:spcPts val="0"/>
            </a:spcAft>
          </a:pPr>
          <a:r>
            <a:rPr lang="sl-SI" sz="1400" kern="1200">
              <a:latin typeface="Calibri" panose="020F0502020204030204" pitchFamily="34" charset="0"/>
            </a:rPr>
            <a:t>Kraljestvo: </a:t>
          </a:r>
          <a:r>
            <a:rPr lang="sl-SI" sz="1400" kern="1200" err="1">
              <a:latin typeface="Calibri" panose="020F0502020204030204" pitchFamily="34" charset="0"/>
            </a:rPr>
            <a:t>Animalia</a:t>
          </a:r>
          <a:r>
            <a:rPr lang="sl-SI" sz="1400" kern="1200">
              <a:latin typeface="Calibri" panose="020F0502020204030204" pitchFamily="34" charset="0"/>
            </a:rPr>
            <a:t> (živali) </a:t>
          </a:r>
        </a:p>
      </dsp:txBody>
      <dsp:txXfrm>
        <a:off x="490264" y="138485"/>
        <a:ext cx="2537388" cy="341054"/>
      </dsp:txXfrm>
    </dsp:sp>
    <dsp:sp modelId="{856A0784-59ED-4F52-B384-BDD5EED3B86E}">
      <dsp:nvSpPr>
        <dsp:cNvPr id="0" name=""/>
        <dsp:cNvSpPr/>
      </dsp:nvSpPr>
      <dsp:spPr>
        <a:xfrm>
          <a:off x="471814" y="545234"/>
          <a:ext cx="2574288" cy="377954"/>
        </a:xfrm>
        <a:prstGeom prst="roundRect">
          <a:avLst/>
        </a:prstGeom>
        <a:solidFill>
          <a:schemeClr val="accent1">
            <a:alpha val="90000"/>
            <a:tint val="4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lvl="0" algn="ctr" defTabSz="622300">
            <a:lnSpc>
              <a:spcPct val="100000"/>
            </a:lnSpc>
            <a:spcBef>
              <a:spcPct val="0"/>
            </a:spcBef>
            <a:spcAft>
              <a:spcPts val="0"/>
            </a:spcAft>
          </a:pPr>
          <a:r>
            <a:rPr lang="sl-SI" sz="1400" kern="1200">
              <a:latin typeface="Calibri" panose="020F0502020204030204" pitchFamily="34" charset="0"/>
            </a:rPr>
            <a:t>Deblo: </a:t>
          </a:r>
          <a:r>
            <a:rPr lang="sl-SI" sz="1400" kern="1200" err="1">
              <a:latin typeface="Calibri" panose="020F0502020204030204" pitchFamily="34" charset="0"/>
            </a:rPr>
            <a:t>Chordata</a:t>
          </a:r>
          <a:r>
            <a:rPr lang="sl-SI" sz="1400" kern="1200">
              <a:latin typeface="Calibri" panose="020F0502020204030204" pitchFamily="34" charset="0"/>
            </a:rPr>
            <a:t> (strunarji)</a:t>
          </a:r>
        </a:p>
      </dsp:txBody>
      <dsp:txXfrm>
        <a:off x="490264" y="563684"/>
        <a:ext cx="2537388" cy="341054"/>
      </dsp:txXfrm>
    </dsp:sp>
    <dsp:sp modelId="{B642182C-B7E7-45AE-BE56-2FA322C33939}">
      <dsp:nvSpPr>
        <dsp:cNvPr id="0" name=""/>
        <dsp:cNvSpPr/>
      </dsp:nvSpPr>
      <dsp:spPr>
        <a:xfrm>
          <a:off x="471814" y="970432"/>
          <a:ext cx="2574288" cy="377954"/>
        </a:xfrm>
        <a:prstGeom prst="roundRect">
          <a:avLst/>
        </a:prstGeom>
        <a:solidFill>
          <a:schemeClr val="accent1">
            <a:alpha val="90000"/>
            <a:tint val="4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lvl="0" algn="ctr" defTabSz="622300">
            <a:lnSpc>
              <a:spcPct val="100000"/>
            </a:lnSpc>
            <a:spcBef>
              <a:spcPct val="0"/>
            </a:spcBef>
            <a:spcAft>
              <a:spcPts val="0"/>
            </a:spcAft>
          </a:pPr>
          <a:r>
            <a:rPr lang="sl-SI" sz="1400" kern="1200">
              <a:latin typeface="Calibri" panose="020F0502020204030204" pitchFamily="34" charset="0"/>
            </a:rPr>
            <a:t>Poddeblo: </a:t>
          </a:r>
          <a:r>
            <a:rPr lang="sl-SI" sz="1400" kern="1200" err="1">
              <a:latin typeface="Calibri" panose="020F0502020204030204" pitchFamily="34" charset="0"/>
            </a:rPr>
            <a:t>Vertebrata</a:t>
          </a:r>
          <a:r>
            <a:rPr lang="sl-SI" sz="1400" kern="1200">
              <a:latin typeface="Calibri" panose="020F0502020204030204" pitchFamily="34" charset="0"/>
            </a:rPr>
            <a:t> (vretenčarji)</a:t>
          </a:r>
        </a:p>
      </dsp:txBody>
      <dsp:txXfrm>
        <a:off x="490264" y="988882"/>
        <a:ext cx="2537388" cy="341054"/>
      </dsp:txXfrm>
    </dsp:sp>
    <dsp:sp modelId="{9603C2A3-FC96-48DF-8805-8D49ADC44994}">
      <dsp:nvSpPr>
        <dsp:cNvPr id="0" name=""/>
        <dsp:cNvSpPr/>
      </dsp:nvSpPr>
      <dsp:spPr>
        <a:xfrm>
          <a:off x="471814" y="1395631"/>
          <a:ext cx="2574288" cy="377954"/>
        </a:xfrm>
        <a:prstGeom prst="roundRect">
          <a:avLst/>
        </a:prstGeom>
        <a:solidFill>
          <a:schemeClr val="accent1">
            <a:alpha val="90000"/>
            <a:tint val="4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lvl="0" algn="ctr" defTabSz="622300">
            <a:lnSpc>
              <a:spcPct val="100000"/>
            </a:lnSpc>
            <a:spcBef>
              <a:spcPct val="0"/>
            </a:spcBef>
            <a:spcAft>
              <a:spcPts val="0"/>
            </a:spcAft>
          </a:pPr>
          <a:r>
            <a:rPr lang="sl-SI" sz="1400" kern="1200">
              <a:latin typeface="Calibri" panose="020F0502020204030204" pitchFamily="34" charset="0"/>
            </a:rPr>
            <a:t>Razred: </a:t>
          </a:r>
          <a:r>
            <a:rPr lang="sl-SI" sz="1400" kern="1200" err="1">
              <a:latin typeface="Calibri" panose="020F0502020204030204" pitchFamily="34" charset="0"/>
            </a:rPr>
            <a:t>Aves</a:t>
          </a:r>
          <a:r>
            <a:rPr lang="sl-SI" sz="1400" kern="1200">
              <a:latin typeface="Calibri" panose="020F0502020204030204" pitchFamily="34" charset="0"/>
            </a:rPr>
            <a:t> </a:t>
          </a:r>
        </a:p>
        <a:p>
          <a:pPr lvl="0" algn="ctr" defTabSz="622300">
            <a:lnSpc>
              <a:spcPct val="100000"/>
            </a:lnSpc>
            <a:spcBef>
              <a:spcPct val="0"/>
            </a:spcBef>
            <a:spcAft>
              <a:spcPts val="0"/>
            </a:spcAft>
          </a:pPr>
          <a:r>
            <a:rPr lang="sl-SI" sz="1400" kern="1200">
              <a:latin typeface="Calibri" panose="020F0502020204030204" pitchFamily="34" charset="0"/>
            </a:rPr>
            <a:t>(popisal ga je </a:t>
          </a:r>
          <a:r>
            <a:rPr lang="sl-SI" sz="1400" i="1" kern="1200">
              <a:latin typeface="Calibri" panose="020F0502020204030204" pitchFamily="34" charset="0"/>
            </a:rPr>
            <a:t>Carl Linne</a:t>
          </a:r>
          <a:r>
            <a:rPr lang="sl-SI" sz="1400" kern="1200">
              <a:latin typeface="Calibri" panose="020F0502020204030204" pitchFamily="34" charset="0"/>
            </a:rPr>
            <a:t>, l. 1758)</a:t>
          </a:r>
        </a:p>
      </dsp:txBody>
      <dsp:txXfrm>
        <a:off x="490264" y="1414081"/>
        <a:ext cx="2537388" cy="341054"/>
      </dsp:txXfrm>
    </dsp:sp>
    <dsp:sp modelId="{1BADDFAF-5C96-4272-8626-A6AA8A0DEDD7}">
      <dsp:nvSpPr>
        <dsp:cNvPr id="0" name=""/>
        <dsp:cNvSpPr/>
      </dsp:nvSpPr>
      <dsp:spPr>
        <a:xfrm>
          <a:off x="471814" y="1820830"/>
          <a:ext cx="2574288" cy="377954"/>
        </a:xfrm>
        <a:prstGeom prst="roundRect">
          <a:avLst/>
        </a:prstGeom>
        <a:solidFill>
          <a:schemeClr val="accent1">
            <a:alpha val="90000"/>
            <a:tint val="4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lvl="0" algn="ctr" defTabSz="622300">
            <a:lnSpc>
              <a:spcPct val="100000"/>
            </a:lnSpc>
            <a:spcBef>
              <a:spcPct val="0"/>
            </a:spcBef>
            <a:spcAft>
              <a:spcPts val="0"/>
            </a:spcAft>
          </a:pPr>
          <a:r>
            <a:rPr lang="sl-SI" sz="1400" kern="1200">
              <a:latin typeface="Calibri" panose="020F0502020204030204" pitchFamily="34" charset="0"/>
            </a:rPr>
            <a:t>Preko 25 različnih redov na svetu </a:t>
          </a:r>
        </a:p>
      </dsp:txBody>
      <dsp:txXfrm>
        <a:off x="490264" y="1839280"/>
        <a:ext cx="2537388" cy="341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88F5-ADFF-4C93-806E-857C1A1E3254}">
      <dsp:nvSpPr>
        <dsp:cNvPr id="0" name=""/>
        <dsp:cNvSpPr/>
      </dsp:nvSpPr>
      <dsp:spPr>
        <a:xfrm>
          <a:off x="56113" y="0"/>
          <a:ext cx="2671109" cy="3641141"/>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2664" t="-1188" r="-17336" b="1188"/>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506D67D-C7F4-4377-B810-40C52082E09A}">
      <dsp:nvSpPr>
        <dsp:cNvPr id="0" name=""/>
        <dsp:cNvSpPr/>
      </dsp:nvSpPr>
      <dsp:spPr>
        <a:xfrm>
          <a:off x="126361" y="444830"/>
          <a:ext cx="2440609" cy="196339"/>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sl-SI" sz="2800" b="1" kern="1200">
              <a:latin typeface="Calibri "/>
            </a:rPr>
            <a:t>ZVOKI PTIC</a:t>
          </a:r>
          <a:endParaRPr lang="sl-SI" sz="2800" b="1" kern="1200"/>
        </a:p>
      </dsp:txBody>
      <dsp:txXfrm>
        <a:off x="126361" y="444830"/>
        <a:ext cx="2440609" cy="196339"/>
      </dsp:txXfrm>
    </dsp:sp>
    <dsp:sp modelId="{262E2948-1012-471E-8052-FCAD0F6137A0}">
      <dsp:nvSpPr>
        <dsp:cNvPr id="0" name=""/>
        <dsp:cNvSpPr/>
      </dsp:nvSpPr>
      <dsp:spPr>
        <a:xfrm>
          <a:off x="2447425" y="191294"/>
          <a:ext cx="840347" cy="840347"/>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000" t="-4704" r="-1000" b="4704"/>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11D25D8-AB80-431A-84AF-AAC812E09D1C}">
      <dsp:nvSpPr>
        <dsp:cNvPr id="0" name=""/>
        <dsp:cNvSpPr/>
      </dsp:nvSpPr>
      <dsp:spPr>
        <a:xfrm>
          <a:off x="3269474" y="0"/>
          <a:ext cx="4986039" cy="111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0" tIns="0" rIns="36000" bIns="25400" numCol="1" spcCol="1270" anchor="t" anchorCtr="0">
          <a:noAutofit/>
        </a:bodyPr>
        <a:lstStyle/>
        <a:p>
          <a:pPr lvl="0" algn="l" defTabSz="889000">
            <a:lnSpc>
              <a:spcPct val="100000"/>
            </a:lnSpc>
            <a:spcBef>
              <a:spcPct val="0"/>
            </a:spcBef>
            <a:spcAft>
              <a:spcPts val="0"/>
            </a:spcAft>
            <a:buNone/>
          </a:pPr>
          <a:r>
            <a:rPr lang="sl-SI" sz="2000" b="1" kern="1200" dirty="0">
              <a:solidFill>
                <a:srgbClr val="FFC000"/>
              </a:solidFill>
              <a:latin typeface="Calibri "/>
            </a:rPr>
            <a:t>PETJE </a:t>
          </a:r>
          <a:r>
            <a:rPr lang="sl-SI" sz="2000" b="1" kern="1200" dirty="0">
              <a:latin typeface="Calibri "/>
            </a:rPr>
            <a:t>(daljše, bolj zapleteno oglašanje) </a:t>
          </a:r>
          <a:endParaRPr lang="sl-SI" sz="2000" b="1" kern="1200" dirty="0"/>
        </a:p>
        <a:p>
          <a:pPr marL="171450" lvl="1" indent="-171450" algn="l" defTabSz="800100">
            <a:lnSpc>
              <a:spcPct val="100000"/>
            </a:lnSpc>
            <a:spcBef>
              <a:spcPct val="0"/>
            </a:spcBef>
            <a:spcAft>
              <a:spcPts val="0"/>
            </a:spcAft>
            <a:buFont typeface="Arial" panose="020B0604020202020204" pitchFamily="34" charset="0"/>
            <a:buChar char="••"/>
          </a:pPr>
          <a:r>
            <a:rPr lang="sl-SI" sz="1800" b="0" kern="1200">
              <a:latin typeface="Calibri "/>
            </a:rPr>
            <a:t>pojejo ptice pevke (</a:t>
          </a:r>
          <a:r>
            <a:rPr lang="sl-SI" sz="1800" b="0" kern="1200">
              <a:latin typeface="Calibri "/>
              <a:hlinkClick xmlns:r="http://schemas.openxmlformats.org/officeDocument/2006/relationships" r:id="rId3"/>
            </a:rPr>
            <a:t>npr. ščinkavec</a:t>
          </a:r>
          <a:r>
            <a:rPr lang="sl-SI" sz="1800" b="0" kern="1200">
              <a:latin typeface="Calibri "/>
            </a:rPr>
            <a:t>),</a:t>
          </a:r>
          <a:endParaRPr lang="sl-SI" sz="1800" kern="1200"/>
        </a:p>
        <a:p>
          <a:pPr marL="171450" lvl="1" indent="-171450" algn="l" defTabSz="800100">
            <a:lnSpc>
              <a:spcPct val="100000"/>
            </a:lnSpc>
            <a:spcBef>
              <a:spcPct val="0"/>
            </a:spcBef>
            <a:spcAft>
              <a:spcPts val="0"/>
            </a:spcAft>
            <a:buFont typeface="Arial" panose="020B0604020202020204" pitchFamily="34" charset="0"/>
            <a:buChar char="••"/>
          </a:pPr>
          <a:r>
            <a:rPr lang="sl-SI" sz="1800" b="0" kern="1200">
              <a:latin typeface="Calibri "/>
            </a:rPr>
            <a:t>največkrat samci tako spomladi označujejo in branijo svoje ozemlje, ker želijo pritegniti samičko.</a:t>
          </a:r>
          <a:endParaRPr lang="sl-SI" sz="1800" kern="1200"/>
        </a:p>
      </dsp:txBody>
      <dsp:txXfrm>
        <a:off x="3269474" y="0"/>
        <a:ext cx="4986039" cy="1114788"/>
      </dsp:txXfrm>
    </dsp:sp>
    <dsp:sp modelId="{7C0CE3E9-730F-4531-9A74-712CDE21AE98}">
      <dsp:nvSpPr>
        <dsp:cNvPr id="0" name=""/>
        <dsp:cNvSpPr/>
      </dsp:nvSpPr>
      <dsp:spPr>
        <a:xfrm>
          <a:off x="2456013" y="2707669"/>
          <a:ext cx="840347" cy="840347"/>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7296" t="4704" r="-16704" b="-4704"/>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D8E359D-B4C2-481D-8A84-D2C967FEAE77}">
      <dsp:nvSpPr>
        <dsp:cNvPr id="0" name=""/>
        <dsp:cNvSpPr/>
      </dsp:nvSpPr>
      <dsp:spPr>
        <a:xfrm>
          <a:off x="3305473" y="1485556"/>
          <a:ext cx="4986039" cy="121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0" tIns="0" rIns="36000" bIns="25400" numCol="1" spcCol="1270" anchor="t" anchorCtr="0">
          <a:noAutofit/>
        </a:bodyPr>
        <a:lstStyle/>
        <a:p>
          <a:pPr lvl="0" algn="l" defTabSz="889000">
            <a:lnSpc>
              <a:spcPct val="100000"/>
            </a:lnSpc>
            <a:spcBef>
              <a:spcPct val="0"/>
            </a:spcBef>
            <a:spcAft>
              <a:spcPts val="0"/>
            </a:spcAft>
            <a:buNone/>
          </a:pPr>
          <a:r>
            <a:rPr lang="sl-SI" sz="2000" b="1" kern="1200" dirty="0">
              <a:solidFill>
                <a:srgbClr val="FFC000"/>
              </a:solidFill>
              <a:latin typeface="Calibri "/>
            </a:rPr>
            <a:t>KLICI </a:t>
          </a:r>
          <a:r>
            <a:rPr lang="sl-SI" sz="2000" b="1" kern="1200" dirty="0">
              <a:latin typeface="Calibri "/>
            </a:rPr>
            <a:t>(kratko oglašanje)</a:t>
          </a:r>
          <a:endParaRPr lang="sl-SI" sz="2000" b="1" kern="1200" dirty="0"/>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l-SI" sz="1800" b="0" kern="1200">
              <a:latin typeface="Calibri "/>
            </a:rPr>
            <a:t> svarilni, grozilni, ob razburjenju,…(</a:t>
          </a:r>
          <a:r>
            <a:rPr lang="sl-SI" sz="1800" b="0" kern="1200">
              <a:latin typeface="Calibri "/>
              <a:hlinkClick xmlns:r="http://schemas.openxmlformats.org/officeDocument/2006/relationships" r:id="rId5"/>
            </a:rPr>
            <a:t>npr. lišček</a:t>
          </a:r>
          <a:r>
            <a:rPr lang="sl-SI" sz="1800" b="0" kern="1200">
              <a:latin typeface="Calibri "/>
            </a:rPr>
            <a:t>)</a:t>
          </a:r>
          <a:r>
            <a:rPr lang="sl-SI" sz="1800" b="0" kern="1200">
              <a:latin typeface="Calibri "/>
              <a:hlinkClick xmlns:r="http://schemas.openxmlformats.org/officeDocument/2006/relationships" r:id="rId5"/>
            </a:rPr>
            <a:t> </a:t>
          </a:r>
          <a:endParaRPr lang="sl-SI" sz="1800" b="0" kern="1200">
            <a:latin typeface="Calibri "/>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l-SI" sz="1800" b="0" kern="1200">
              <a:latin typeface="Calibri "/>
            </a:rPr>
            <a:t> kriki mladičkov, </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sl-SI" sz="1800" b="0" kern="1200" dirty="0">
              <a:latin typeface="Calibri "/>
            </a:rPr>
            <a:t> oglašanje med letom. </a:t>
          </a:r>
        </a:p>
      </dsp:txBody>
      <dsp:txXfrm>
        <a:off x="3305473" y="1485556"/>
        <a:ext cx="4986039" cy="1218680"/>
      </dsp:txXfrm>
    </dsp:sp>
    <dsp:sp modelId="{86548688-97BB-4DEC-9880-569EBA77375D}">
      <dsp:nvSpPr>
        <dsp:cNvPr id="0" name=""/>
        <dsp:cNvSpPr/>
      </dsp:nvSpPr>
      <dsp:spPr>
        <a:xfrm>
          <a:off x="2447307" y="1489287"/>
          <a:ext cx="840347" cy="840347"/>
        </a:xfrm>
        <a:prstGeom prst="ellipse">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t="-15000" b="-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E83A257-2CE4-44B5-8A9D-7B5A39E5960B}">
      <dsp:nvSpPr>
        <dsp:cNvPr id="0" name=""/>
        <dsp:cNvSpPr/>
      </dsp:nvSpPr>
      <dsp:spPr>
        <a:xfrm>
          <a:off x="3311057" y="2719940"/>
          <a:ext cx="4986039" cy="127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t" anchorCtr="0">
          <a:noAutofit/>
        </a:bodyPr>
        <a:lstStyle/>
        <a:p>
          <a:pPr lvl="0" algn="l" defTabSz="889000">
            <a:lnSpc>
              <a:spcPct val="90000"/>
            </a:lnSpc>
            <a:spcBef>
              <a:spcPct val="0"/>
            </a:spcBef>
            <a:spcAft>
              <a:spcPts val="0"/>
            </a:spcAft>
            <a:buNone/>
          </a:pPr>
          <a:r>
            <a:rPr lang="sl-SI" sz="2000" b="1" kern="1200">
              <a:latin typeface="Calibri "/>
            </a:rPr>
            <a:t>drugi zvoki </a:t>
          </a:r>
          <a:r>
            <a:rPr lang="sl-SI" sz="2000" b="1" kern="1200" err="1">
              <a:latin typeface="Calibri "/>
            </a:rPr>
            <a:t>t.i</a:t>
          </a:r>
          <a:r>
            <a:rPr lang="sl-SI" sz="2000" b="1" kern="1200">
              <a:latin typeface="Calibri "/>
            </a:rPr>
            <a:t>. </a:t>
          </a:r>
          <a:r>
            <a:rPr lang="sl-SI" sz="2000" b="1" kern="1200">
              <a:solidFill>
                <a:srgbClr val="FFC000"/>
              </a:solidFill>
              <a:latin typeface="Calibri "/>
            </a:rPr>
            <a:t>ŠUMI </a:t>
          </a:r>
          <a:endParaRPr lang="sl-SI" sz="2000" b="1" kern="1200">
            <a:solidFill>
              <a:srgbClr val="FFC000"/>
            </a:solidFill>
          </a:endParaRPr>
        </a:p>
        <a:p>
          <a:pPr marL="171450" lvl="1" indent="-171450" algn="l" defTabSz="800100">
            <a:lnSpc>
              <a:spcPct val="90000"/>
            </a:lnSpc>
            <a:spcBef>
              <a:spcPct val="0"/>
            </a:spcBef>
            <a:spcAft>
              <a:spcPts val="0"/>
            </a:spcAft>
            <a:buFont typeface="Arial" panose="020B0604020202020204" pitchFamily="34" charset="0"/>
            <a:buChar char="••"/>
          </a:pPr>
          <a:r>
            <a:rPr lang="sl-SI" sz="1800" b="0" kern="1200">
              <a:latin typeface="Calibri "/>
            </a:rPr>
            <a:t>bobnanje oz. trkanje žolne ob podlago, </a:t>
          </a:r>
          <a:endParaRPr lang="sl-SI" sz="1800" kern="1200"/>
        </a:p>
        <a:p>
          <a:pPr marL="171450" lvl="1" indent="-171450" algn="l" defTabSz="800100">
            <a:lnSpc>
              <a:spcPct val="90000"/>
            </a:lnSpc>
            <a:spcBef>
              <a:spcPct val="0"/>
            </a:spcBef>
            <a:spcAft>
              <a:spcPts val="0"/>
            </a:spcAft>
            <a:buFont typeface="Arial" panose="020B0604020202020204" pitchFamily="34" charset="0"/>
            <a:buChar char="••"/>
          </a:pPr>
          <a:r>
            <a:rPr lang="sl-SI" sz="1800" b="0" kern="1200">
              <a:latin typeface="Calibri "/>
              <a:hlinkClick xmlns:r="http://schemas.openxmlformats.org/officeDocument/2006/relationships" r:id="rId7"/>
            </a:rPr>
            <a:t>klopotanje</a:t>
          </a:r>
          <a:r>
            <a:rPr lang="sl-SI" sz="1800" b="0" kern="1200">
              <a:latin typeface="Calibri "/>
            </a:rPr>
            <a:t> štorkelj s kljuni,</a:t>
          </a:r>
          <a:endParaRPr lang="sl-SI" sz="1800" kern="1200"/>
        </a:p>
        <a:p>
          <a:pPr marL="171450" lvl="1" indent="-171450" algn="l" defTabSz="800100">
            <a:lnSpc>
              <a:spcPct val="90000"/>
            </a:lnSpc>
            <a:spcBef>
              <a:spcPct val="0"/>
            </a:spcBef>
            <a:spcAft>
              <a:spcPts val="0"/>
            </a:spcAft>
            <a:buFont typeface="Arial" panose="020B0604020202020204" pitchFamily="34" charset="0"/>
            <a:buChar char="••"/>
          </a:pPr>
          <a:r>
            <a:rPr lang="sl-SI" sz="1800" b="0" kern="1200">
              <a:latin typeface="Calibri "/>
            </a:rPr>
            <a:t>ploskanje s krili….</a:t>
          </a:r>
          <a:endParaRPr lang="sl-SI" sz="1800" kern="1200"/>
        </a:p>
      </dsp:txBody>
      <dsp:txXfrm>
        <a:off x="3311057" y="2719940"/>
        <a:ext cx="4986039" cy="1270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2B6D8-FC7B-43EA-AF16-E2B916085058}">
      <dsp:nvSpPr>
        <dsp:cNvPr id="0" name=""/>
        <dsp:cNvSpPr/>
      </dsp:nvSpPr>
      <dsp:spPr>
        <a:xfrm>
          <a:off x="850245" y="0"/>
          <a:ext cx="1528870" cy="156034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88302-59EB-4664-9A86-05B3E175B7D2}">
      <dsp:nvSpPr>
        <dsp:cNvPr id="0" name=""/>
        <dsp:cNvSpPr/>
      </dsp:nvSpPr>
      <dsp:spPr>
        <a:xfrm>
          <a:off x="163392" y="699315"/>
          <a:ext cx="909552" cy="909552"/>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1422400">
            <a:lnSpc>
              <a:spcPct val="90000"/>
            </a:lnSpc>
            <a:spcBef>
              <a:spcPct val="0"/>
            </a:spcBef>
            <a:spcAft>
              <a:spcPct val="35000"/>
            </a:spcAft>
          </a:pPr>
          <a:r>
            <a:rPr lang="sl-SI" sz="3200" kern="1200">
              <a:solidFill>
                <a:schemeClr val="tx1"/>
              </a:solidFill>
              <a:latin typeface="Calibri "/>
            </a:rPr>
            <a:t>1</a:t>
          </a:r>
        </a:p>
      </dsp:txBody>
      <dsp:txXfrm>
        <a:off x="163392" y="699315"/>
        <a:ext cx="909552" cy="909552"/>
      </dsp:txXfrm>
    </dsp:sp>
    <dsp:sp modelId="{3BF0DE32-278B-4CBC-9570-AF66DCD57572}">
      <dsp:nvSpPr>
        <dsp:cNvPr id="0" name=""/>
        <dsp:cNvSpPr/>
      </dsp:nvSpPr>
      <dsp:spPr>
        <a:xfrm>
          <a:off x="3511445" y="0"/>
          <a:ext cx="1908692" cy="169259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75A00-CA96-4506-88B9-CA9D37F1ED42}">
      <dsp:nvSpPr>
        <dsp:cNvPr id="0" name=""/>
        <dsp:cNvSpPr/>
      </dsp:nvSpPr>
      <dsp:spPr>
        <a:xfrm>
          <a:off x="2851288" y="830784"/>
          <a:ext cx="909552" cy="909552"/>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1422400">
            <a:lnSpc>
              <a:spcPct val="90000"/>
            </a:lnSpc>
            <a:spcBef>
              <a:spcPct val="0"/>
            </a:spcBef>
            <a:spcAft>
              <a:spcPct val="35000"/>
            </a:spcAft>
          </a:pPr>
          <a:r>
            <a:rPr lang="sl-SI" sz="3200" kern="1200">
              <a:solidFill>
                <a:schemeClr val="tx1"/>
              </a:solidFill>
              <a:latin typeface="Calibri "/>
            </a:rPr>
            <a:t>2</a:t>
          </a:r>
        </a:p>
      </dsp:txBody>
      <dsp:txXfrm>
        <a:off x="2851288" y="830784"/>
        <a:ext cx="909552" cy="909552"/>
      </dsp:txXfrm>
    </dsp:sp>
    <dsp:sp modelId="{DC7FBEE9-1348-401C-BF0D-F56318B56A2D}">
      <dsp:nvSpPr>
        <dsp:cNvPr id="0" name=""/>
        <dsp:cNvSpPr/>
      </dsp:nvSpPr>
      <dsp:spPr>
        <a:xfrm>
          <a:off x="6275345" y="9337"/>
          <a:ext cx="1914314" cy="153478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8E1F2C-A5FC-47F1-8C7F-0419DDAB4E79}">
      <dsp:nvSpPr>
        <dsp:cNvPr id="0" name=""/>
        <dsp:cNvSpPr/>
      </dsp:nvSpPr>
      <dsp:spPr>
        <a:xfrm>
          <a:off x="5643325" y="764387"/>
          <a:ext cx="909552" cy="909552"/>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1422400">
            <a:lnSpc>
              <a:spcPct val="90000"/>
            </a:lnSpc>
            <a:spcBef>
              <a:spcPct val="0"/>
            </a:spcBef>
            <a:spcAft>
              <a:spcPct val="35000"/>
            </a:spcAft>
          </a:pPr>
          <a:r>
            <a:rPr lang="sl-SI" sz="3200" kern="1200">
              <a:solidFill>
                <a:schemeClr val="tx1"/>
              </a:solidFill>
              <a:latin typeface="Calibri "/>
            </a:rPr>
            <a:t>3</a:t>
          </a:r>
        </a:p>
      </dsp:txBody>
      <dsp:txXfrm>
        <a:off x="5643325" y="764387"/>
        <a:ext cx="909552" cy="909552"/>
      </dsp:txXfrm>
    </dsp:sp>
    <dsp:sp modelId="{03FD1B93-EC1C-4D61-9E8C-AFB596B85B6D}">
      <dsp:nvSpPr>
        <dsp:cNvPr id="0" name=""/>
        <dsp:cNvSpPr/>
      </dsp:nvSpPr>
      <dsp:spPr>
        <a:xfrm>
          <a:off x="795723" y="2283068"/>
          <a:ext cx="1679342" cy="1423146"/>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000" t="-14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D46FB-F608-4239-8DB6-8C743FEB15A6}">
      <dsp:nvSpPr>
        <dsp:cNvPr id="0" name=""/>
        <dsp:cNvSpPr/>
      </dsp:nvSpPr>
      <dsp:spPr>
        <a:xfrm>
          <a:off x="148905" y="2709081"/>
          <a:ext cx="909552" cy="909552"/>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1422400">
            <a:lnSpc>
              <a:spcPct val="90000"/>
            </a:lnSpc>
            <a:spcBef>
              <a:spcPct val="0"/>
            </a:spcBef>
            <a:spcAft>
              <a:spcPct val="35000"/>
            </a:spcAft>
          </a:pPr>
          <a:r>
            <a:rPr lang="sl-SI" sz="3200" kern="1200">
              <a:solidFill>
                <a:schemeClr val="tx1"/>
              </a:solidFill>
              <a:latin typeface="Calibri "/>
            </a:rPr>
            <a:t>4</a:t>
          </a:r>
        </a:p>
      </dsp:txBody>
      <dsp:txXfrm>
        <a:off x="148905" y="2709081"/>
        <a:ext cx="909552" cy="909552"/>
      </dsp:txXfrm>
    </dsp:sp>
    <dsp:sp modelId="{002A8AEE-8B00-47D6-926C-BA0C39991C2D}">
      <dsp:nvSpPr>
        <dsp:cNvPr id="0" name=""/>
        <dsp:cNvSpPr/>
      </dsp:nvSpPr>
      <dsp:spPr>
        <a:xfrm>
          <a:off x="3446954" y="2221487"/>
          <a:ext cx="1783628" cy="132714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2E635-B33D-4E82-A309-95E13F71669B}">
      <dsp:nvSpPr>
        <dsp:cNvPr id="0" name=""/>
        <dsp:cNvSpPr/>
      </dsp:nvSpPr>
      <dsp:spPr>
        <a:xfrm>
          <a:off x="2842193" y="2940584"/>
          <a:ext cx="909552" cy="909552"/>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1422400">
            <a:lnSpc>
              <a:spcPct val="90000"/>
            </a:lnSpc>
            <a:spcBef>
              <a:spcPct val="0"/>
            </a:spcBef>
            <a:spcAft>
              <a:spcPct val="35000"/>
            </a:spcAft>
          </a:pPr>
          <a:r>
            <a:rPr lang="sl-SI" sz="3200" kern="1200">
              <a:solidFill>
                <a:schemeClr val="tx1"/>
              </a:solidFill>
              <a:latin typeface="Calibri "/>
            </a:rPr>
            <a:t>5</a:t>
          </a:r>
        </a:p>
      </dsp:txBody>
      <dsp:txXfrm>
        <a:off x="2842193" y="2940584"/>
        <a:ext cx="909552" cy="909552"/>
      </dsp:txXfrm>
    </dsp:sp>
    <dsp:sp modelId="{02397C9B-4D10-4826-B7D3-F095138A9C91}">
      <dsp:nvSpPr>
        <dsp:cNvPr id="0" name=""/>
        <dsp:cNvSpPr/>
      </dsp:nvSpPr>
      <dsp:spPr>
        <a:xfrm>
          <a:off x="6243941" y="2250472"/>
          <a:ext cx="1877543" cy="154319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12273-88BB-45A8-B6D0-0F69EF900662}">
      <dsp:nvSpPr>
        <dsp:cNvPr id="0" name=""/>
        <dsp:cNvSpPr/>
      </dsp:nvSpPr>
      <dsp:spPr>
        <a:xfrm>
          <a:off x="5631183" y="2959141"/>
          <a:ext cx="909552" cy="909552"/>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1422400">
            <a:lnSpc>
              <a:spcPct val="90000"/>
            </a:lnSpc>
            <a:spcBef>
              <a:spcPct val="0"/>
            </a:spcBef>
            <a:spcAft>
              <a:spcPct val="35000"/>
            </a:spcAft>
          </a:pPr>
          <a:r>
            <a:rPr lang="sl-SI" sz="3200" kern="1200">
              <a:solidFill>
                <a:schemeClr val="tx1"/>
              </a:solidFill>
              <a:latin typeface="Calibri "/>
            </a:rPr>
            <a:t>6</a:t>
          </a:r>
        </a:p>
      </dsp:txBody>
      <dsp:txXfrm>
        <a:off x="5631183" y="2959141"/>
        <a:ext cx="909552" cy="9095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7F5DB-D2E9-4F96-93F0-63F22A3EFFEA}">
      <dsp:nvSpPr>
        <dsp:cNvPr id="0" name=""/>
        <dsp:cNvSpPr/>
      </dsp:nvSpPr>
      <dsp:spPr>
        <a:xfrm>
          <a:off x="1122" y="306101"/>
          <a:ext cx="2301679" cy="2054157"/>
        </a:xfrm>
        <a:prstGeom prst="ellipse">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sl-SI" sz="1800" kern="1200" dirty="0">
              <a:solidFill>
                <a:schemeClr val="tx1"/>
              </a:solidFill>
              <a:latin typeface="Calibri" panose="020F0502020204030204" pitchFamily="34" charset="0"/>
            </a:rPr>
            <a:t>Namesti aplikacijo </a:t>
          </a:r>
          <a:r>
            <a:rPr lang="sl-SI" sz="1800" kern="1200" dirty="0">
              <a:solidFill>
                <a:srgbClr val="FFC000"/>
              </a:solidFill>
              <a:latin typeface="Calibri" panose="020F0502020204030204" pitchFamily="34" charset="0"/>
            </a:rPr>
            <a:t>UREJEVALNIK GLASBE </a:t>
          </a:r>
          <a:r>
            <a:rPr lang="sl-SI" sz="1800" b="0" kern="1200" dirty="0">
              <a:solidFill>
                <a:schemeClr val="tx1"/>
              </a:solidFill>
              <a:latin typeface="Calibri" panose="020F0502020204030204" pitchFamily="34" charset="0"/>
            </a:rPr>
            <a:t>na telefon </a:t>
          </a:r>
          <a:r>
            <a:rPr lang="sl-SI" sz="1800" kern="1200" dirty="0">
              <a:solidFill>
                <a:schemeClr val="tx1"/>
              </a:solidFill>
              <a:latin typeface="Calibri" panose="020F0502020204030204" pitchFamily="34" charset="0"/>
            </a:rPr>
            <a:t>(iz Trgovine </a:t>
          </a:r>
          <a:r>
            <a:rPr lang="sl-SI" sz="1800" kern="1200" dirty="0" err="1">
              <a:solidFill>
                <a:schemeClr val="tx1"/>
              </a:solidFill>
              <a:latin typeface="Calibri" panose="020F0502020204030204" pitchFamily="34" charset="0"/>
            </a:rPr>
            <a:t>Play</a:t>
          </a:r>
          <a:r>
            <a:rPr lang="sl-SI" sz="1800" kern="1200" dirty="0">
              <a:solidFill>
                <a:schemeClr val="tx1"/>
              </a:solidFill>
              <a:latin typeface="Calibri" panose="020F0502020204030204" pitchFamily="34" charset="0"/>
            </a:rPr>
            <a:t> ali </a:t>
          </a:r>
          <a:r>
            <a:rPr lang="sl-SI" sz="1800" kern="1200" dirty="0" err="1">
              <a:solidFill>
                <a:schemeClr val="tx1"/>
              </a:solidFill>
              <a:latin typeface="Calibri" panose="020F0502020204030204" pitchFamily="34" charset="0"/>
            </a:rPr>
            <a:t>App</a:t>
          </a:r>
          <a:r>
            <a:rPr lang="sl-SI" sz="1800" kern="1200" dirty="0">
              <a:solidFill>
                <a:schemeClr val="tx1"/>
              </a:solidFill>
              <a:latin typeface="Calibri" panose="020F0502020204030204" pitchFamily="34" charset="0"/>
            </a:rPr>
            <a:t> store).</a:t>
          </a:r>
        </a:p>
      </dsp:txBody>
      <dsp:txXfrm>
        <a:off x="338195" y="606925"/>
        <a:ext cx="1627533" cy="1452509"/>
      </dsp:txXfrm>
    </dsp:sp>
    <dsp:sp modelId="{92B51DD6-052F-4DDB-A080-61923D714B20}">
      <dsp:nvSpPr>
        <dsp:cNvPr id="0" name=""/>
        <dsp:cNvSpPr/>
      </dsp:nvSpPr>
      <dsp:spPr>
        <a:xfrm>
          <a:off x="2358918" y="1087620"/>
          <a:ext cx="400834" cy="400834"/>
        </a:xfrm>
        <a:prstGeom prst="mathPlus">
          <a:avLst/>
        </a:prstGeom>
        <a:solidFill>
          <a:schemeClr val="bg1"/>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sl-SI" sz="600" kern="1200">
            <a:solidFill>
              <a:schemeClr val="tx1"/>
            </a:solidFill>
          </a:endParaRPr>
        </a:p>
      </dsp:txBody>
      <dsp:txXfrm>
        <a:off x="2412049" y="1240899"/>
        <a:ext cx="294572" cy="94276"/>
      </dsp:txXfrm>
    </dsp:sp>
    <dsp:sp modelId="{8E650715-044E-4041-A53E-837ACA68A25C}">
      <dsp:nvSpPr>
        <dsp:cNvPr id="0" name=""/>
        <dsp:cNvSpPr/>
      </dsp:nvSpPr>
      <dsp:spPr>
        <a:xfrm>
          <a:off x="2815869" y="332660"/>
          <a:ext cx="1856670" cy="1910755"/>
        </a:xfrm>
        <a:prstGeom prst="ellipse">
          <a:avLst/>
        </a:prstGeom>
        <a:solidFill>
          <a:schemeClr val="bg1"/>
        </a:solidFill>
        <a:ln w="25400" cap="flat" cmpd="sng" algn="ctr">
          <a:solidFill>
            <a:srgbClr val="3399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l-SI" sz="1800" kern="1200" dirty="0">
              <a:solidFill>
                <a:schemeClr val="tx1"/>
              </a:solidFill>
              <a:latin typeface="Calibri" panose="020F0502020204030204" pitchFamily="34" charset="0"/>
            </a:rPr>
            <a:t>Če želiš obreži zvočne posnetke (Trim </a:t>
          </a:r>
          <a:r>
            <a:rPr lang="sl-SI" sz="1800" kern="1200" dirty="0" err="1">
              <a:solidFill>
                <a:schemeClr val="tx1"/>
              </a:solidFill>
              <a:latin typeface="Calibri" panose="020F0502020204030204" pitchFamily="34" charset="0"/>
            </a:rPr>
            <a:t>Audio</a:t>
          </a:r>
          <a:r>
            <a:rPr lang="sl-SI" sz="1800" kern="1200" dirty="0">
              <a:solidFill>
                <a:schemeClr val="tx1"/>
              </a:solidFill>
              <a:latin typeface="Calibri" panose="020F0502020204030204" pitchFamily="34" charset="0"/>
            </a:rPr>
            <a:t>) in jih shrani. </a:t>
          </a:r>
        </a:p>
      </dsp:txBody>
      <dsp:txXfrm>
        <a:off x="3087772" y="612484"/>
        <a:ext cx="1312864" cy="1351107"/>
      </dsp:txXfrm>
    </dsp:sp>
    <dsp:sp modelId="{8D6A5C6A-92E5-43AA-8348-55070F5026CA}">
      <dsp:nvSpPr>
        <dsp:cNvPr id="0" name=""/>
        <dsp:cNvSpPr/>
      </dsp:nvSpPr>
      <dsp:spPr>
        <a:xfrm>
          <a:off x="4728656" y="1087620"/>
          <a:ext cx="400834" cy="400834"/>
        </a:xfrm>
        <a:prstGeom prst="mathPlus">
          <a:avLst/>
        </a:prstGeom>
        <a:solidFill>
          <a:schemeClr val="bg1"/>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sl-SI" sz="600" kern="1200">
            <a:solidFill>
              <a:schemeClr val="tx1"/>
            </a:solidFill>
          </a:endParaRPr>
        </a:p>
      </dsp:txBody>
      <dsp:txXfrm>
        <a:off x="4781787" y="1240899"/>
        <a:ext cx="294572" cy="94276"/>
      </dsp:txXfrm>
    </dsp:sp>
    <dsp:sp modelId="{EC2BA3AC-885A-4DC6-B429-B93BC68B7457}">
      <dsp:nvSpPr>
        <dsp:cNvPr id="0" name=""/>
        <dsp:cNvSpPr/>
      </dsp:nvSpPr>
      <dsp:spPr>
        <a:xfrm>
          <a:off x="5185607" y="313434"/>
          <a:ext cx="1995538" cy="1949207"/>
        </a:xfrm>
        <a:prstGeom prst="ellipse">
          <a:avLst/>
        </a:prstGeom>
        <a:solidFill>
          <a:schemeClr val="bg1"/>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l-SI" sz="1800" kern="1200">
              <a:solidFill>
                <a:schemeClr val="tx1"/>
              </a:solidFill>
              <a:latin typeface="Calibri" panose="020F0502020204030204" pitchFamily="34" charset="0"/>
            </a:rPr>
            <a:t>Združi izbrane zvoke po lastni izbiri (Kombiniran zvok) in jih skupaj shrani.</a:t>
          </a:r>
        </a:p>
      </dsp:txBody>
      <dsp:txXfrm>
        <a:off x="5477847" y="598889"/>
        <a:ext cx="1411058" cy="1378297"/>
      </dsp:txXfrm>
    </dsp:sp>
    <dsp:sp modelId="{6A635C70-CD0C-4791-B643-3795B7EC95A1}">
      <dsp:nvSpPr>
        <dsp:cNvPr id="0" name=""/>
        <dsp:cNvSpPr/>
      </dsp:nvSpPr>
      <dsp:spPr>
        <a:xfrm>
          <a:off x="7237263" y="1087620"/>
          <a:ext cx="299342" cy="400834"/>
        </a:xfrm>
        <a:prstGeom prst="mathEqual">
          <a:avLst/>
        </a:prstGeom>
        <a:solidFill>
          <a:schemeClr val="bg1"/>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l-SI" sz="1700" kern="1200">
            <a:solidFill>
              <a:schemeClr val="tx1"/>
            </a:solidFill>
          </a:endParaRPr>
        </a:p>
      </dsp:txBody>
      <dsp:txXfrm>
        <a:off x="7276941" y="1170192"/>
        <a:ext cx="219986" cy="235690"/>
      </dsp:txXfrm>
    </dsp:sp>
    <dsp:sp modelId="{381FC9FF-366C-4B44-9459-E2CC2E16144D}">
      <dsp:nvSpPr>
        <dsp:cNvPr id="0" name=""/>
        <dsp:cNvSpPr/>
      </dsp:nvSpPr>
      <dsp:spPr>
        <a:xfrm>
          <a:off x="7592722" y="805050"/>
          <a:ext cx="1307783" cy="965975"/>
        </a:xfrm>
        <a:prstGeom prst="ellips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l-SI" sz="1800" b="1" kern="1200">
              <a:solidFill>
                <a:schemeClr val="tx1"/>
              </a:solidFill>
              <a:latin typeface="Calibri" panose="020F0502020204030204" pitchFamily="34" charset="0"/>
            </a:rPr>
            <a:t>ZVOČNA ZGODBA</a:t>
          </a:r>
        </a:p>
      </dsp:txBody>
      <dsp:txXfrm>
        <a:off x="7784242" y="946514"/>
        <a:ext cx="924743" cy="683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1BB2-8BC0-4B45-A01C-305D30A9714C}">
      <dsp:nvSpPr>
        <dsp:cNvPr id="0" name=""/>
        <dsp:cNvSpPr/>
      </dsp:nvSpPr>
      <dsp:spPr>
        <a:xfrm>
          <a:off x="0" y="15663"/>
          <a:ext cx="9040091" cy="219377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73CAC-FC76-4AB6-8B3E-9C4DEE252649}">
      <dsp:nvSpPr>
        <dsp:cNvPr id="0" name=""/>
        <dsp:cNvSpPr/>
      </dsp:nvSpPr>
      <dsp:spPr>
        <a:xfrm>
          <a:off x="277969" y="-44840"/>
          <a:ext cx="1645060" cy="351758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79586-E095-4CA7-A011-10C676A2D14D}">
      <dsp:nvSpPr>
        <dsp:cNvPr id="0" name=""/>
        <dsp:cNvSpPr/>
      </dsp:nvSpPr>
      <dsp:spPr>
        <a:xfrm rot="10800000">
          <a:off x="341862" y="3383060"/>
          <a:ext cx="1553002" cy="153682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100000"/>
            </a:lnSpc>
            <a:spcBef>
              <a:spcPct val="0"/>
            </a:spcBef>
            <a:spcAft>
              <a:spcPts val="0"/>
            </a:spcAft>
          </a:pPr>
          <a:r>
            <a:rPr lang="sl-SI" sz="1600" kern="1200">
              <a:solidFill>
                <a:schemeClr val="tx1"/>
              </a:solidFill>
              <a:latin typeface="Calibri" panose="020F0502020204030204" pitchFamily="34" charset="0"/>
            </a:rPr>
            <a:t>Aplikacija</a:t>
          </a:r>
        </a:p>
        <a:p>
          <a:pPr lvl="0" algn="ctr" defTabSz="711200">
            <a:lnSpc>
              <a:spcPct val="100000"/>
            </a:lnSpc>
            <a:spcBef>
              <a:spcPct val="0"/>
            </a:spcBef>
            <a:spcAft>
              <a:spcPts val="0"/>
            </a:spcAft>
          </a:pPr>
          <a:r>
            <a:rPr lang="sl-SI" sz="1600" kern="1200">
              <a:solidFill>
                <a:schemeClr val="tx1"/>
              </a:solidFill>
              <a:latin typeface="Calibri" panose="020F0502020204030204" pitchFamily="34" charset="0"/>
            </a:rPr>
            <a:t>osnovni pogled ob odprtju. Izbereš mapo Trim </a:t>
          </a:r>
          <a:r>
            <a:rPr lang="sl-SI" sz="1600" kern="1200" err="1">
              <a:solidFill>
                <a:schemeClr val="tx1"/>
              </a:solidFill>
              <a:latin typeface="Calibri" panose="020F0502020204030204" pitchFamily="34" charset="0"/>
            </a:rPr>
            <a:t>Audio</a:t>
          </a:r>
          <a:r>
            <a:rPr lang="sl-SI" sz="1600" kern="1200">
              <a:solidFill>
                <a:schemeClr val="tx1"/>
              </a:solidFill>
              <a:latin typeface="Calibri" panose="020F0502020204030204" pitchFamily="34" charset="0"/>
            </a:rPr>
            <a:t> (rumen krog) </a:t>
          </a:r>
        </a:p>
      </dsp:txBody>
      <dsp:txXfrm rot="10800000">
        <a:off x="389125" y="3383060"/>
        <a:ext cx="1458476" cy="1489563"/>
      </dsp:txXfrm>
    </dsp:sp>
    <dsp:sp modelId="{4F4F4D20-60C8-4EC1-B88C-CD265FDA6961}">
      <dsp:nvSpPr>
        <dsp:cNvPr id="0" name=""/>
        <dsp:cNvSpPr/>
      </dsp:nvSpPr>
      <dsp:spPr>
        <a:xfrm>
          <a:off x="2096764" y="-141862"/>
          <a:ext cx="1750703" cy="3625288"/>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A761D-4149-4C60-BEC9-E9548A36342C}">
      <dsp:nvSpPr>
        <dsp:cNvPr id="0" name=""/>
        <dsp:cNvSpPr/>
      </dsp:nvSpPr>
      <dsp:spPr>
        <a:xfrm rot="10800000">
          <a:off x="2084047" y="3084245"/>
          <a:ext cx="1775607" cy="181720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1600" kern="1200">
              <a:solidFill>
                <a:schemeClr val="tx1"/>
              </a:solidFill>
              <a:latin typeface="Calibri" panose="020F0502020204030204" pitchFamily="34" charset="0"/>
            </a:rPr>
            <a:t>Tu najdeš svoje zvoke iz galerije tvojega telefona. </a:t>
          </a:r>
          <a:r>
            <a:rPr lang="sl-SI" sz="1600" b="0" kern="1200">
              <a:solidFill>
                <a:schemeClr val="tx1"/>
              </a:solidFill>
              <a:latin typeface="Calibri" panose="020F0502020204030204" pitchFamily="34" charset="0"/>
            </a:rPr>
            <a:t>Izbereš zvočni posnetek (zelen krog), ki jih želiš obrezati. </a:t>
          </a:r>
          <a:endParaRPr lang="sl-SI" sz="1600" kern="1200">
            <a:solidFill>
              <a:schemeClr val="tx1"/>
            </a:solidFill>
            <a:latin typeface="Calibri" panose="020F0502020204030204" pitchFamily="34" charset="0"/>
          </a:endParaRPr>
        </a:p>
      </dsp:txBody>
      <dsp:txXfrm rot="10800000">
        <a:off x="2138653" y="3084245"/>
        <a:ext cx="1666395" cy="1762601"/>
      </dsp:txXfrm>
    </dsp:sp>
    <dsp:sp modelId="{6AD03A7B-7658-40E0-8F1D-BDA79FA10105}">
      <dsp:nvSpPr>
        <dsp:cNvPr id="0" name=""/>
        <dsp:cNvSpPr/>
      </dsp:nvSpPr>
      <dsp:spPr>
        <a:xfrm>
          <a:off x="4078452" y="-113784"/>
          <a:ext cx="1737049" cy="3622087"/>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E918D-5BC4-4B9D-AD77-E82309712D6B}">
      <dsp:nvSpPr>
        <dsp:cNvPr id="0" name=""/>
        <dsp:cNvSpPr/>
      </dsp:nvSpPr>
      <dsp:spPr>
        <a:xfrm rot="10800000">
          <a:off x="4098272" y="3000976"/>
          <a:ext cx="1709856" cy="187386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90000"/>
            </a:lnSpc>
            <a:spcBef>
              <a:spcPct val="0"/>
            </a:spcBef>
            <a:spcAft>
              <a:spcPct val="35000"/>
            </a:spcAft>
          </a:pPr>
          <a:r>
            <a:rPr lang="sl-SI" sz="1600" kern="1200">
              <a:solidFill>
                <a:schemeClr val="tx1"/>
              </a:solidFill>
              <a:latin typeface="Calibri" panose="020F0502020204030204" pitchFamily="34" charset="0"/>
            </a:rPr>
            <a:t>Program se lahko odpre na dva načina. V vsakem načinu lahko posamezen zvok obrežeš in shraniš kar želiš (rdeč krog).</a:t>
          </a:r>
        </a:p>
      </dsp:txBody>
      <dsp:txXfrm rot="10800000">
        <a:off x="4150856" y="3000976"/>
        <a:ext cx="1604688" cy="1821279"/>
      </dsp:txXfrm>
    </dsp:sp>
    <dsp:sp modelId="{D501708D-086E-4777-AC53-6354C61E193A}">
      <dsp:nvSpPr>
        <dsp:cNvPr id="0" name=""/>
        <dsp:cNvSpPr/>
      </dsp:nvSpPr>
      <dsp:spPr>
        <a:xfrm>
          <a:off x="5981547" y="34176"/>
          <a:ext cx="1504954" cy="4329348"/>
        </a:xfrm>
        <a:prstGeom prst="roundRect">
          <a:avLst>
            <a:gd name="adj" fmla="val 10000"/>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BCA2E-6692-4F30-8576-84632413B163}">
      <dsp:nvSpPr>
        <dsp:cNvPr id="0" name=""/>
        <dsp:cNvSpPr/>
      </dsp:nvSpPr>
      <dsp:spPr>
        <a:xfrm rot="10800000">
          <a:off x="6001073" y="3710782"/>
          <a:ext cx="1474276" cy="113750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90000"/>
            </a:lnSpc>
            <a:spcBef>
              <a:spcPct val="0"/>
            </a:spcBef>
            <a:spcAft>
              <a:spcPct val="35000"/>
            </a:spcAft>
          </a:pPr>
          <a:r>
            <a:rPr lang="sl-SI" sz="1600" kern="1200">
              <a:solidFill>
                <a:schemeClr val="tx1"/>
              </a:solidFill>
              <a:latin typeface="Calibri" panose="020F0502020204030204" pitchFamily="34" charset="0"/>
            </a:rPr>
            <a:t>Zvok poimenuj z drugačnim imenom.</a:t>
          </a:r>
        </a:p>
      </dsp:txBody>
      <dsp:txXfrm rot="10800000">
        <a:off x="6036055" y="3710782"/>
        <a:ext cx="1404312" cy="1102522"/>
      </dsp:txXfrm>
    </dsp:sp>
    <dsp:sp modelId="{48C1ECCD-C1C4-42D7-B292-51E69DE5006A}">
      <dsp:nvSpPr>
        <dsp:cNvPr id="0" name=""/>
        <dsp:cNvSpPr/>
      </dsp:nvSpPr>
      <dsp:spPr>
        <a:xfrm>
          <a:off x="7678727" y="265800"/>
          <a:ext cx="1361363" cy="2771532"/>
        </a:xfrm>
        <a:prstGeom prst="roundRect">
          <a:avLst>
            <a:gd name="adj" fmla="val 10000"/>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08FAF-13AE-47D6-86E2-D872630EC606}">
      <dsp:nvSpPr>
        <dsp:cNvPr id="0" name=""/>
        <dsp:cNvSpPr/>
      </dsp:nvSpPr>
      <dsp:spPr>
        <a:xfrm rot="10800000">
          <a:off x="7795839" y="2987455"/>
          <a:ext cx="1129670" cy="187442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90000"/>
            </a:lnSpc>
            <a:spcBef>
              <a:spcPct val="0"/>
            </a:spcBef>
            <a:spcAft>
              <a:spcPct val="35000"/>
            </a:spcAft>
          </a:pPr>
          <a:r>
            <a:rPr lang="sl-SI" sz="1600" kern="1200">
              <a:solidFill>
                <a:schemeClr val="tx1"/>
              </a:solidFill>
              <a:latin typeface="Calibri" panose="020F0502020204030204" pitchFamily="34" charset="0"/>
            </a:rPr>
            <a:t>Nov zvok najdeš v mapi Moje ustvarjanje. Uporabiš ga za drug del: kombinacijo zvokov.</a:t>
          </a:r>
        </a:p>
        <a:p>
          <a:pPr lvl="0" algn="ctr" defTabSz="711200">
            <a:lnSpc>
              <a:spcPct val="90000"/>
            </a:lnSpc>
            <a:spcBef>
              <a:spcPct val="0"/>
            </a:spcBef>
            <a:spcAft>
              <a:spcPct val="35000"/>
            </a:spcAft>
          </a:pPr>
          <a:endParaRPr lang="sl-SI" sz="1600" kern="1200">
            <a:solidFill>
              <a:schemeClr val="tx1"/>
            </a:solidFill>
            <a:latin typeface="Calibri" panose="020F0502020204030204" pitchFamily="34" charset="0"/>
          </a:endParaRPr>
        </a:p>
      </dsp:txBody>
      <dsp:txXfrm rot="10800000">
        <a:off x="7830580" y="2987455"/>
        <a:ext cx="1060188" cy="18396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1BB2-8BC0-4B45-A01C-305D30A9714C}">
      <dsp:nvSpPr>
        <dsp:cNvPr id="0" name=""/>
        <dsp:cNvSpPr/>
      </dsp:nvSpPr>
      <dsp:spPr>
        <a:xfrm>
          <a:off x="0" y="15663"/>
          <a:ext cx="9143999" cy="219377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73CAC-FC76-4AB6-8B3E-9C4DEE252649}">
      <dsp:nvSpPr>
        <dsp:cNvPr id="0" name=""/>
        <dsp:cNvSpPr/>
      </dsp:nvSpPr>
      <dsp:spPr>
        <a:xfrm>
          <a:off x="250009" y="-44840"/>
          <a:ext cx="1658164" cy="351758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C79586-E095-4CA7-A011-10C676A2D14D}">
      <dsp:nvSpPr>
        <dsp:cNvPr id="0" name=""/>
        <dsp:cNvSpPr/>
      </dsp:nvSpPr>
      <dsp:spPr>
        <a:xfrm rot="10800000">
          <a:off x="290670" y="3383060"/>
          <a:ext cx="1637512" cy="153682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100000"/>
            </a:lnSpc>
            <a:spcBef>
              <a:spcPct val="0"/>
            </a:spcBef>
            <a:spcAft>
              <a:spcPts val="0"/>
            </a:spcAft>
          </a:pPr>
          <a:r>
            <a:rPr lang="sl-SI" sz="1600" kern="1200">
              <a:solidFill>
                <a:schemeClr val="tx1"/>
              </a:solidFill>
              <a:latin typeface="Calibri" panose="020F0502020204030204" pitchFamily="34" charset="0"/>
            </a:rPr>
            <a:t>Aplikacija</a:t>
          </a:r>
        </a:p>
        <a:p>
          <a:pPr lvl="0" algn="ctr" defTabSz="711200">
            <a:lnSpc>
              <a:spcPct val="100000"/>
            </a:lnSpc>
            <a:spcBef>
              <a:spcPct val="0"/>
            </a:spcBef>
            <a:spcAft>
              <a:spcPts val="0"/>
            </a:spcAft>
          </a:pPr>
          <a:r>
            <a:rPr lang="sl-SI" sz="1600" kern="1200">
              <a:solidFill>
                <a:schemeClr val="tx1"/>
              </a:solidFill>
              <a:latin typeface="Calibri" panose="020F0502020204030204" pitchFamily="34" charset="0"/>
            </a:rPr>
            <a:t>osnovni pogled ob odprtju. Izbereš mapo Kombiniran zvok (rumen krog) </a:t>
          </a:r>
        </a:p>
      </dsp:txBody>
      <dsp:txXfrm rot="10800000">
        <a:off x="337933" y="3383060"/>
        <a:ext cx="1542986" cy="1489563"/>
      </dsp:txXfrm>
    </dsp:sp>
    <dsp:sp modelId="{4F4F4D20-60C8-4EC1-B88C-CD265FDA6961}">
      <dsp:nvSpPr>
        <dsp:cNvPr id="0" name=""/>
        <dsp:cNvSpPr/>
      </dsp:nvSpPr>
      <dsp:spPr>
        <a:xfrm>
          <a:off x="2157246" y="-195096"/>
          <a:ext cx="2047824" cy="3923569"/>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800" r="-2000" b="48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A761D-4149-4C60-BEC9-E9548A36342C}">
      <dsp:nvSpPr>
        <dsp:cNvPr id="0" name=""/>
        <dsp:cNvSpPr/>
      </dsp:nvSpPr>
      <dsp:spPr>
        <a:xfrm rot="10800000">
          <a:off x="2129132" y="3204860"/>
          <a:ext cx="2079817" cy="173186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1600" kern="1200">
              <a:solidFill>
                <a:schemeClr val="tx1"/>
              </a:solidFill>
              <a:latin typeface="Calibri" panose="020F0502020204030204" pitchFamily="34" charset="0"/>
            </a:rPr>
            <a:t>Tu najdeš svoje zvoke. </a:t>
          </a:r>
          <a:r>
            <a:rPr lang="sl-SI" sz="1600" b="0" kern="1200">
              <a:solidFill>
                <a:schemeClr val="tx1"/>
              </a:solidFill>
              <a:latin typeface="Calibri" panose="020F0502020204030204" pitchFamily="34" charset="0"/>
            </a:rPr>
            <a:t>Izbereš zvočne posnetke (zelen krog), ki jih želiš uporabiti. Nato p</a:t>
          </a:r>
          <a:r>
            <a:rPr lang="sl-SI" sz="1600" kern="1200">
              <a:solidFill>
                <a:schemeClr val="tx1"/>
              </a:solidFill>
              <a:latin typeface="Calibri" panose="020F0502020204030204" pitchFamily="34" charset="0"/>
            </a:rPr>
            <a:t>ritisni: </a:t>
          </a:r>
          <a:r>
            <a:rPr lang="sl-SI" sz="1600" kern="1200">
              <a:solidFill>
                <a:srgbClr val="7030A0"/>
              </a:solidFill>
              <a:latin typeface="Calibri" panose="020F0502020204030204" pitchFamily="34" charset="0"/>
            </a:rPr>
            <a:t>Naslednji korak </a:t>
          </a:r>
          <a:r>
            <a:rPr lang="sl-SI" sz="1600" kern="1200">
              <a:solidFill>
                <a:schemeClr val="tx1"/>
              </a:solidFill>
              <a:latin typeface="Calibri" panose="020F0502020204030204" pitchFamily="34" charset="0"/>
            </a:rPr>
            <a:t>(zgoraj desno). </a:t>
          </a:r>
        </a:p>
      </dsp:txBody>
      <dsp:txXfrm rot="10800000">
        <a:off x="2182393" y="3204860"/>
        <a:ext cx="1973295" cy="1678601"/>
      </dsp:txXfrm>
    </dsp:sp>
    <dsp:sp modelId="{6AD03A7B-7658-40E0-8F1D-BDA79FA10105}">
      <dsp:nvSpPr>
        <dsp:cNvPr id="0" name=""/>
        <dsp:cNvSpPr/>
      </dsp:nvSpPr>
      <dsp:spPr>
        <a:xfrm>
          <a:off x="4367338" y="-215134"/>
          <a:ext cx="1668449" cy="4259978"/>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E918D-5BC4-4B9D-AD77-E82309712D6B}">
      <dsp:nvSpPr>
        <dsp:cNvPr id="0" name=""/>
        <dsp:cNvSpPr/>
      </dsp:nvSpPr>
      <dsp:spPr>
        <a:xfrm rot="10800000">
          <a:off x="4386940" y="3112789"/>
          <a:ext cx="1632911" cy="179787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90000"/>
            </a:lnSpc>
            <a:spcBef>
              <a:spcPct val="0"/>
            </a:spcBef>
            <a:spcAft>
              <a:spcPct val="35000"/>
            </a:spcAft>
          </a:pPr>
          <a:r>
            <a:rPr lang="sl-SI" sz="1600" kern="1200">
              <a:solidFill>
                <a:schemeClr val="tx1"/>
              </a:solidFill>
              <a:latin typeface="Calibri" panose="020F0502020204030204" pitchFamily="34" charset="0"/>
            </a:rPr>
            <a:t>Dobiš seznam izbranih zvokov.  Posamezne zvoke lahko s pritiskom na levi strani zvoka premakneš ali odstraniš (modri krog). </a:t>
          </a:r>
        </a:p>
      </dsp:txBody>
      <dsp:txXfrm rot="10800000">
        <a:off x="4437158" y="3112789"/>
        <a:ext cx="1532475" cy="1747657"/>
      </dsp:txXfrm>
    </dsp:sp>
    <dsp:sp modelId="{D501708D-086E-4777-AC53-6354C61E193A}">
      <dsp:nvSpPr>
        <dsp:cNvPr id="0" name=""/>
        <dsp:cNvSpPr/>
      </dsp:nvSpPr>
      <dsp:spPr>
        <a:xfrm>
          <a:off x="6257094" y="-220598"/>
          <a:ext cx="1337520" cy="432934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BCA2E-6692-4F30-8576-84632413B163}">
      <dsp:nvSpPr>
        <dsp:cNvPr id="0" name=""/>
        <dsp:cNvSpPr/>
      </dsp:nvSpPr>
      <dsp:spPr>
        <a:xfrm rot="10800000">
          <a:off x="6264544" y="3212896"/>
          <a:ext cx="1337520" cy="164533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90000"/>
            </a:lnSpc>
            <a:spcBef>
              <a:spcPct val="0"/>
            </a:spcBef>
            <a:spcAft>
              <a:spcPct val="35000"/>
            </a:spcAft>
          </a:pPr>
          <a:r>
            <a:rPr lang="sl-SI" sz="1600" kern="1200">
              <a:solidFill>
                <a:schemeClr val="tx1"/>
              </a:solidFill>
              <a:latin typeface="Calibri" panose="020F0502020204030204" pitchFamily="34" charset="0"/>
            </a:rPr>
            <a:t>Ko oblikuješ zgodbo jo shrani s pritiskom na znak za shranjevanje (rdeč krog).</a:t>
          </a:r>
        </a:p>
      </dsp:txBody>
      <dsp:txXfrm rot="10800000">
        <a:off x="6305677" y="3212896"/>
        <a:ext cx="1255254" cy="1604205"/>
      </dsp:txXfrm>
    </dsp:sp>
    <dsp:sp modelId="{48C1ECCD-C1C4-42D7-B292-51E69DE5006A}">
      <dsp:nvSpPr>
        <dsp:cNvPr id="0" name=""/>
        <dsp:cNvSpPr/>
      </dsp:nvSpPr>
      <dsp:spPr>
        <a:xfrm>
          <a:off x="7708765" y="0"/>
          <a:ext cx="1253912" cy="277153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08FAF-13AE-47D6-86E2-D872630EC606}">
      <dsp:nvSpPr>
        <dsp:cNvPr id="0" name=""/>
        <dsp:cNvSpPr/>
      </dsp:nvSpPr>
      <dsp:spPr>
        <a:xfrm rot="10800000">
          <a:off x="7723030" y="2252759"/>
          <a:ext cx="1271179" cy="190863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t" anchorCtr="0">
          <a:noAutofit/>
        </a:bodyPr>
        <a:lstStyle/>
        <a:p>
          <a:pPr lvl="0" algn="ctr" defTabSz="711200">
            <a:lnSpc>
              <a:spcPct val="90000"/>
            </a:lnSpc>
            <a:spcBef>
              <a:spcPct val="0"/>
            </a:spcBef>
            <a:spcAft>
              <a:spcPct val="35000"/>
            </a:spcAft>
          </a:pPr>
          <a:r>
            <a:rPr lang="sl-SI" sz="1600" kern="1200">
              <a:solidFill>
                <a:schemeClr val="tx1"/>
              </a:solidFill>
              <a:latin typeface="Calibri" panose="020F0502020204030204" pitchFamily="34" charset="0"/>
            </a:rPr>
            <a:t>Svojo zgodbo po shranitvi lahko najdeš v mapi Moje ustvarjanje. Ne pozabi jo poslati učitelju. </a:t>
          </a:r>
        </a:p>
        <a:p>
          <a:pPr lvl="0" algn="ctr" defTabSz="711200">
            <a:lnSpc>
              <a:spcPct val="90000"/>
            </a:lnSpc>
            <a:spcBef>
              <a:spcPct val="0"/>
            </a:spcBef>
            <a:spcAft>
              <a:spcPct val="35000"/>
            </a:spcAft>
          </a:pPr>
          <a:endParaRPr lang="sl-SI" sz="1600" kern="1200">
            <a:solidFill>
              <a:schemeClr val="tx1"/>
            </a:solidFill>
            <a:latin typeface="Calibri" panose="020F0502020204030204" pitchFamily="34" charset="0"/>
          </a:endParaRPr>
        </a:p>
      </dsp:txBody>
      <dsp:txXfrm rot="10800000">
        <a:off x="7762123" y="2252759"/>
        <a:ext cx="1192993" cy="18695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123"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125"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15C1BA0-A377-47B5-A77D-8BEA2AF84B9E}" type="slidenum">
              <a:rPr lang="en-US"/>
              <a:pPr>
                <a:defRPr/>
              </a:pPr>
              <a:t>‹#›</a:t>
            </a:fld>
            <a:endParaRPr lang="en-US"/>
          </a:p>
        </p:txBody>
      </p:sp>
    </p:spTree>
    <p:extLst>
      <p:ext uri="{BB962C8B-B14F-4D97-AF65-F5344CB8AC3E}">
        <p14:creationId xmlns:p14="http://schemas.microsoft.com/office/powerpoint/2010/main" val="2267489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819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6084"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819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84826A7-34FA-4EEA-B195-0EEFD66E80C7}" type="slidenum">
              <a:rPr lang="en-US"/>
              <a:pPr>
                <a:defRPr/>
              </a:pPr>
              <a:t>‹#›</a:t>
            </a:fld>
            <a:endParaRPr lang="en-US"/>
          </a:p>
        </p:txBody>
      </p:sp>
    </p:spTree>
    <p:extLst>
      <p:ext uri="{BB962C8B-B14F-4D97-AF65-F5344CB8AC3E}">
        <p14:creationId xmlns:p14="http://schemas.microsoft.com/office/powerpoint/2010/main" val="291092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156360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426138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373958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358416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114731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174481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308376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301848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390947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7FC3F9-97C1-45DA-A94D-492A9A57D174}" type="slidenum">
              <a:rPr kumimoji="0" lang="en-US" altLang="sl-SI"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sl-SI"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z="1000"/>
          </a:p>
        </p:txBody>
      </p:sp>
    </p:spTree>
    <p:extLst>
      <p:ext uri="{BB962C8B-B14F-4D97-AF65-F5344CB8AC3E}">
        <p14:creationId xmlns:p14="http://schemas.microsoft.com/office/powerpoint/2010/main" val="415765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l-SI"/>
          </a:p>
        </p:txBody>
      </p:sp>
      <p:sp>
        <p:nvSpPr>
          <p:cNvPr id="4"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65301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157168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48932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0834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sl-SI"/>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62582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17643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347230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2528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71194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144594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419215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94210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36112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sl-SI"/>
              <a:t>CŠOD RADENCI, Konda K. </a:t>
            </a:r>
            <a:endParaRPr lang="en-US"/>
          </a:p>
        </p:txBody>
      </p:sp>
    </p:spTree>
    <p:extLst>
      <p:ext uri="{BB962C8B-B14F-4D97-AF65-F5344CB8AC3E}">
        <p14:creationId xmlns:p14="http://schemas.microsoft.com/office/powerpoint/2010/main" val="211926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FE166"/>
            </a:gs>
            <a:gs pos="46000">
              <a:schemeClr val="bg1"/>
            </a:gs>
            <a:gs pos="100000">
              <a:srgbClr val="BED730">
                <a:alpha val="74000"/>
              </a:srgbClr>
            </a:gs>
          </a:gsLst>
          <a:lin ang="189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Kliknite, če želite urediti sloge besedila matrice</a:t>
            </a:r>
          </a:p>
          <a:p>
            <a:pPr lvl="1"/>
            <a:r>
              <a:rPr lang="en-US" altLang="sl-SI"/>
              <a:t>Druga raven</a:t>
            </a:r>
          </a:p>
          <a:p>
            <a:pPr lvl="2"/>
            <a:r>
              <a:rPr lang="en-US" altLang="sl-SI"/>
              <a:t>Tretja raven</a:t>
            </a:r>
          </a:p>
          <a:p>
            <a:pPr lvl="3"/>
            <a:r>
              <a:rPr lang="en-US" altLang="sl-SI"/>
              <a:t>Četrta raven</a:t>
            </a:r>
          </a:p>
          <a:p>
            <a:pPr lvl="4"/>
            <a:r>
              <a:rPr lang="en-US" altLang="sl-SI"/>
              <a:t>Peta raven</a:t>
            </a:r>
          </a:p>
        </p:txBody>
      </p:sp>
      <p:sp>
        <p:nvSpPr>
          <p:cNvPr id="1029" name="Rectangle 5"/>
          <p:cNvSpPr>
            <a:spLocks noGrp="1" noChangeArrowheads="1"/>
          </p:cNvSpPr>
          <p:nvPr>
            <p:ph type="ftr" sz="quarter" idx="3"/>
          </p:nvPr>
        </p:nvSpPr>
        <p:spPr bwMode="auto">
          <a:xfrm>
            <a:off x="395288" y="6245225"/>
            <a:ext cx="828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r>
              <a:rPr lang="sl-SI"/>
              <a:t>CŠOD RADENCI, Konda K. </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radenci@csod.si"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youtube.com/watch?v=cXTd-t-tuOU&amp;t=91s" TargetMode="Externa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academy.allaboutbirds.org/features/birdsong/how-birds-si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hyperlink" Target="http://earbirding.com/blog/specs/visualizing-sound" TargetMode="External"/><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upload.wikimedia.org/wikipedia/commons/9/9c/Parus_major_15mars2011.ogg" TargetMode="External"/><Relationship Id="rId5" Type="http://schemas.openxmlformats.org/officeDocument/2006/relationships/image" Target="../media/image15.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2.xml"/><Relationship Id="rId18" Type="http://schemas.openxmlformats.org/officeDocument/2006/relationships/diagramData" Target="../diagrams/data5.xml"/><Relationship Id="rId26" Type="http://schemas.microsoft.com/office/2007/relationships/hdphoto" Target="../media/hdphoto2.wdp"/><Relationship Id="rId3" Type="http://schemas.microsoft.com/office/2007/relationships/media" Target="../media/media2.m4a"/><Relationship Id="rId21" Type="http://schemas.openxmlformats.org/officeDocument/2006/relationships/diagramColors" Target="../diagrams/colors5.xml"/><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hyperlink" Target="https://www.audubon.org/bird-guide" TargetMode="External"/><Relationship Id="rId25" Type="http://schemas.openxmlformats.org/officeDocument/2006/relationships/image" Target="../media/image24.png"/><Relationship Id="rId2" Type="http://schemas.openxmlformats.org/officeDocument/2006/relationships/audio" Target="../media/media1.m4a"/><Relationship Id="rId16" Type="http://schemas.openxmlformats.org/officeDocument/2006/relationships/hyperlink" Target="https://www.youtube.com/watch?v=cXTd-t-tuOU&amp;t=91s" TargetMode="External"/><Relationship Id="rId20" Type="http://schemas.openxmlformats.org/officeDocument/2006/relationships/diagramQuickStyle" Target="../diagrams/quickStyle5.xml"/><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microsoft.com/office/2007/relationships/hdphoto" Target="../media/hdphoto1.wdp"/><Relationship Id="rId5" Type="http://schemas.microsoft.com/office/2007/relationships/media" Target="../media/media3.m4a"/><Relationship Id="rId15" Type="http://schemas.openxmlformats.org/officeDocument/2006/relationships/image" Target="../media/image1.png"/><Relationship Id="rId23" Type="http://schemas.openxmlformats.org/officeDocument/2006/relationships/image" Target="../media/image23.png"/><Relationship Id="rId28" Type="http://schemas.openxmlformats.org/officeDocument/2006/relationships/image" Target="../media/image26.png"/><Relationship Id="rId10" Type="http://schemas.openxmlformats.org/officeDocument/2006/relationships/audio" Target="../media/media5.m4a"/><Relationship Id="rId19" Type="http://schemas.openxmlformats.org/officeDocument/2006/relationships/diagramLayout" Target="../diagrams/layout5.xml"/><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2.png"/><Relationship Id="rId22" Type="http://schemas.microsoft.com/office/2007/relationships/diagramDrawing" Target="../diagrams/drawing5.xml"/><Relationship Id="rId27"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tice.si/naravovarstvo-in-raziskave/podnebne-spremembe/" TargetMode="External"/><Relationship Id="rId5" Type="http://schemas.openxmlformats.org/officeDocument/2006/relationships/hyperlink" Target="https://www.ptice.si/naravovarstvo-in-raziskave/"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8.jpeg"/><Relationship Id="rId4" Type="http://schemas.openxmlformats.org/officeDocument/2006/relationships/image" Target="../media/image27.jpe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9.jpe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9.jpeg"/><Relationship Id="rId9" Type="http://schemas.microsoft.com/office/2007/relationships/diagramDrawing" Target="../diagrams/drawing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bbc.com/earth/story/20150319-the-birds-with-super-powered-eggs?ocid=fbe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hespruce.com/how-birds-see-color-386467" TargetMode="External"/><Relationship Id="rId5" Type="http://schemas.openxmlformats.org/officeDocument/2006/relationships/hyperlink" Target="https://www.ptice.si/o-nas/mladi/osupljivi-svet-ptic/"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5.sv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hyperlink" Target="https://www.ptice.si/ptice-in-ljudje/ptice-slovenije/drozgi/" TargetMode="External"/><Relationship Id="rId13" Type="http://schemas.openxmlformats.org/officeDocument/2006/relationships/image" Target="../media/image2.png"/><Relationship Id="rId3" Type="http://schemas.openxmlformats.org/officeDocument/2006/relationships/hyperlink" Target="https://www.ptice.si/ptice-in-ljudje/ptice-slovenije/" TargetMode="External"/><Relationship Id="rId7" Type="http://schemas.openxmlformats.org/officeDocument/2006/relationships/hyperlink" Target="https://sl.wikipedia.org/wiki/Mlakarica" TargetMode="External"/><Relationship Id="rId12" Type="http://schemas.openxmlformats.org/officeDocument/2006/relationships/hyperlink" Target="http://justoutsidetheboxcartoon.com/tag/bird/"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slo-foto.net/galerija_slika-172059.html" TargetMode="External"/><Relationship Id="rId11" Type="http://schemas.openxmlformats.org/officeDocument/2006/relationships/hyperlink" Target="https://www.ptice.si/ptice-in-ljudje/ptice-slovenije/sove/" TargetMode="External"/><Relationship Id="rId5" Type="http://schemas.openxmlformats.org/officeDocument/2006/relationships/hyperlink" Target="https://en.wikipedia.org/wiki/Great_tit" TargetMode="External"/><Relationship Id="rId10" Type="http://schemas.openxmlformats.org/officeDocument/2006/relationships/hyperlink" Target="https://de.wikipedia.org/wiki/Haussperling" TargetMode="External"/><Relationship Id="rId4" Type="http://schemas.openxmlformats.org/officeDocument/2006/relationships/hyperlink" Target="https://www.bl.uk/the-language-of-birds/articles/how-birds-sing" TargetMode="External"/><Relationship Id="rId9" Type="http://schemas.openxmlformats.org/officeDocument/2006/relationships/hyperlink" Target="https://www.ptice.si/ptice-in-ljudje/ptice-slovenije/golobi/"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2.pms-lj.si/kljuci/vrtne-ptice/" TargetMode="External"/><Relationship Id="rId13" Type="http://schemas.openxmlformats.org/officeDocument/2006/relationships/hyperlink" Target="https://www.audubon.org/news/start-using-spectrograms-read-bird-songs-and-calls" TargetMode="External"/><Relationship Id="rId18" Type="http://schemas.openxmlformats.org/officeDocument/2006/relationships/image" Target="../media/image2.png"/><Relationship Id="rId3" Type="http://schemas.openxmlformats.org/officeDocument/2006/relationships/hyperlink" Target="https://eucbeniki.sio.si/nar7/1221/index3.html" TargetMode="External"/><Relationship Id="rId7" Type="http://schemas.openxmlformats.org/officeDocument/2006/relationships/hyperlink" Target="https://upload.wikimedia.org/wikipedia/commons/9/9c/Parus_major_15mars2011.ogg" TargetMode="External"/><Relationship Id="rId12" Type="http://schemas.openxmlformats.org/officeDocument/2006/relationships/hyperlink" Target="https://academy.allaboutbirds.org/features/birdsong/how-birds-sing" TargetMode="External"/><Relationship Id="rId17" Type="http://schemas.openxmlformats.org/officeDocument/2006/relationships/hyperlink" Target="http://www.bbc.com/earth/story/20150319-the-birds-with-super-powered-eggs?ocid=fbert" TargetMode="External"/><Relationship Id="rId2" Type="http://schemas.openxmlformats.org/officeDocument/2006/relationships/image" Target="../media/image1.png"/><Relationship Id="rId16" Type="http://schemas.openxmlformats.org/officeDocument/2006/relationships/hyperlink" Target="https://www.thespruce.com/how-birds-see-color-386467" TargetMode="External"/><Relationship Id="rId1" Type="http://schemas.openxmlformats.org/officeDocument/2006/relationships/slideLayout" Target="../slideLayouts/slideLayout2.xml"/><Relationship Id="rId6" Type="http://schemas.openxmlformats.org/officeDocument/2006/relationships/hyperlink" Target="https://www.audubon.org/bird-guide" TargetMode="External"/><Relationship Id="rId11" Type="http://schemas.openxmlformats.org/officeDocument/2006/relationships/hyperlink" Target="https://youtu.be/fDqu4Qi5oVo" TargetMode="External"/><Relationship Id="rId5" Type="http://schemas.openxmlformats.org/officeDocument/2006/relationships/hyperlink" Target="https://sl.wikipedia.org/wiki/Pti%C4%8Di" TargetMode="External"/><Relationship Id="rId15" Type="http://schemas.openxmlformats.org/officeDocument/2006/relationships/hyperlink" Target="https://www.youtube.com/watch?v=cXTd-t-tuOU&amp;t=91s" TargetMode="External"/><Relationship Id="rId10" Type="http://schemas.openxmlformats.org/officeDocument/2006/relationships/hyperlink" Target="https://www.youtube.com/watch?v=k2b1khqGRhI" TargetMode="External"/><Relationship Id="rId4" Type="http://schemas.openxmlformats.org/officeDocument/2006/relationships/hyperlink" Target="https://www.ptice.si/" TargetMode="External"/><Relationship Id="rId9" Type="http://schemas.openxmlformats.org/officeDocument/2006/relationships/hyperlink" Target="https://www.youtube.com/watch?v=1SI5ifMyfJk" TargetMode="External"/><Relationship Id="rId14" Type="http://schemas.openxmlformats.org/officeDocument/2006/relationships/hyperlink" Target="http://earbirding.com/blog/specs/visualizing-sound"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 Id="rId9" Type="http://schemas.openxmlformats.org/officeDocument/2006/relationships/hyperlink" Target="https://eucbeniki.sio.si/nar7/1221/index3.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hyperlink" Target="https://www.ptice.si/ptice-in-ljudje/opazovanje-ptic/" TargetMode="External"/><Relationship Id="rId4" Type="http://schemas.openxmlformats.org/officeDocument/2006/relationships/image" Target="../media/image2.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2.pms-lj.si/kljuci/vrtne-ptice/" TargetMode="External"/><Relationship Id="rId5" Type="http://schemas.openxmlformats.org/officeDocument/2006/relationships/hyperlink" Target="https://www.ptice.si/ptice-in-ljudje/ptice-slovenije/"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a:extLst>
              <a:ext uri="{FF2B5EF4-FFF2-40B4-BE49-F238E27FC236}">
                <a16:creationId xmlns:a16="http://schemas.microsoft.com/office/drawing/2014/main" xmlns="" id="{A8CD9A5A-BD72-4629-9E2C-681AAF342D71}"/>
              </a:ext>
            </a:extLst>
          </p:cNvPr>
          <p:cNvGrpSpPr/>
          <p:nvPr/>
        </p:nvGrpSpPr>
        <p:grpSpPr>
          <a:xfrm>
            <a:off x="0" y="0"/>
            <a:ext cx="9144000" cy="6859115"/>
            <a:chOff x="0" y="0"/>
            <a:chExt cx="9144000" cy="6859115"/>
          </a:xfrm>
        </p:grpSpPr>
        <p:pic>
          <p:nvPicPr>
            <p:cNvPr id="10" name="Slika 3">
              <a:extLst>
                <a:ext uri="{FF2B5EF4-FFF2-40B4-BE49-F238E27FC236}">
                  <a16:creationId xmlns:a16="http://schemas.microsoft.com/office/drawing/2014/main" xmlns="" id="{148CBFE3-91A3-4248-B956-8CDED25666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4">
              <a:extLst>
                <a:ext uri="{FF2B5EF4-FFF2-40B4-BE49-F238E27FC236}">
                  <a16:creationId xmlns:a16="http://schemas.microsoft.com/office/drawing/2014/main" xmlns="" id="{D602B4EA-A7D6-4C9A-9903-1FC7EDE059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ctrTitle"/>
          </p:nvPr>
        </p:nvSpPr>
        <p:spPr>
          <a:xfrm>
            <a:off x="468311" y="1633299"/>
            <a:ext cx="8207375" cy="1877437"/>
          </a:xfrm>
        </p:spPr>
        <p:txBody>
          <a:bodyPr>
            <a:spAutoFit/>
          </a:bodyPr>
          <a:lstStyle/>
          <a:p>
            <a:pPr eaLnBrk="1" hangingPunct="1"/>
            <a:r>
              <a:rPr lang="sl-SI" altLang="sl-SI" b="1" noProof="0" dirty="0">
                <a:latin typeface="Calibri" panose="020F0502020204030204" pitchFamily="34" charset="0"/>
                <a:cs typeface="Calibri" panose="020F0502020204030204" pitchFamily="34" charset="0"/>
              </a:rPr>
              <a:t>Naravoslovni dan:</a:t>
            </a:r>
            <a:br>
              <a:rPr lang="sl-SI" altLang="sl-SI" b="1" noProof="0" dirty="0">
                <a:latin typeface="Calibri" panose="020F0502020204030204" pitchFamily="34" charset="0"/>
                <a:cs typeface="Calibri" panose="020F0502020204030204" pitchFamily="34" charset="0"/>
              </a:rPr>
            </a:br>
            <a:r>
              <a:rPr lang="sl-SI" altLang="sl-SI" sz="7200" b="1" noProof="0" dirty="0" smtClean="0">
                <a:solidFill>
                  <a:srgbClr val="FFC000"/>
                </a:solidFill>
                <a:latin typeface="Calibri" panose="020F0502020204030204" pitchFamily="34" charset="0"/>
                <a:cs typeface="Calibri" panose="020F0502020204030204" pitchFamily="34" charset="0"/>
              </a:rPr>
              <a:t>OGLAŠANJE PTIC</a:t>
            </a:r>
            <a:endParaRPr lang="sl-SI" altLang="sl-SI" sz="2000" b="1" noProof="0" dirty="0">
              <a:solidFill>
                <a:srgbClr val="FFC000"/>
              </a:solidFill>
              <a:latin typeface="Calibri" panose="020F0502020204030204" pitchFamily="34" charset="0"/>
              <a:cs typeface="Calibri" panose="020F0502020204030204" pitchFamily="34" charset="0"/>
            </a:endParaRPr>
          </a:p>
        </p:txBody>
      </p:sp>
      <p:sp>
        <p:nvSpPr>
          <p:cNvPr id="3" name="Pravokotnik 2">
            <a:extLst>
              <a:ext uri="{FF2B5EF4-FFF2-40B4-BE49-F238E27FC236}">
                <a16:creationId xmlns:a16="http://schemas.microsoft.com/office/drawing/2014/main" xmlns="" id="{580065CD-57E2-4445-AFFB-4AEDB17E5B6C}"/>
              </a:ext>
            </a:extLst>
          </p:cNvPr>
          <p:cNvSpPr/>
          <p:nvPr/>
        </p:nvSpPr>
        <p:spPr>
          <a:xfrm>
            <a:off x="3235509" y="5244829"/>
            <a:ext cx="2672978" cy="1446550"/>
          </a:xfrm>
          <a:prstGeom prst="rect">
            <a:avLst/>
          </a:prstGeom>
        </p:spPr>
        <p:txBody>
          <a:bodyPr wrap="square">
            <a:spAutoFit/>
          </a:bodyPr>
          <a:lstStyle/>
          <a:p>
            <a:pPr algn="ctr"/>
            <a:r>
              <a:rPr lang="sl-SI" altLang="sl-SI">
                <a:latin typeface="Calibri" panose="020F0502020204030204" pitchFamily="34" charset="0"/>
                <a:cs typeface="Calibri" panose="020F0502020204030204" pitchFamily="34" charset="0"/>
              </a:rPr>
              <a:t>Katarina Konda</a:t>
            </a:r>
          </a:p>
          <a:p>
            <a:pPr algn="ctr"/>
            <a:r>
              <a:rPr lang="sl-SI" altLang="sl-SI">
                <a:latin typeface="Calibri" panose="020F0502020204030204" pitchFamily="34" charset="0"/>
                <a:cs typeface="Calibri" panose="020F0502020204030204" pitchFamily="34" charset="0"/>
              </a:rPr>
              <a:t>CŠOD Radenci</a:t>
            </a:r>
          </a:p>
          <a:p>
            <a:pPr algn="ctr"/>
            <a:r>
              <a:rPr lang="sl-SI" altLang="sl-SI" b="0">
                <a:latin typeface="Calibri" panose="020F0502020204030204" pitchFamily="34" charset="0"/>
                <a:cs typeface="Calibri" panose="020F0502020204030204" pitchFamily="34" charset="0"/>
              </a:rPr>
              <a:t>Gorenji Radenci 1a, </a:t>
            </a:r>
          </a:p>
          <a:p>
            <a:pPr algn="ctr"/>
            <a:r>
              <a:rPr lang="sl-SI" altLang="sl-SI" b="0">
                <a:latin typeface="Calibri" panose="020F0502020204030204" pitchFamily="34" charset="0"/>
                <a:cs typeface="Calibri" panose="020F0502020204030204" pitchFamily="34" charset="0"/>
              </a:rPr>
              <a:t>8342 Stari trg ob Kolpi</a:t>
            </a:r>
            <a:br>
              <a:rPr lang="sl-SI" altLang="sl-SI" b="0">
                <a:latin typeface="Calibri" panose="020F0502020204030204" pitchFamily="34" charset="0"/>
                <a:cs typeface="Calibri" panose="020F0502020204030204" pitchFamily="34" charset="0"/>
              </a:rPr>
            </a:br>
            <a:r>
              <a:rPr lang="sl-SI" altLang="sl-SI" sz="1600" b="0">
                <a:latin typeface="Calibri" panose="020F0502020204030204" pitchFamily="34" charset="0"/>
                <a:cs typeface="Calibri" panose="020F0502020204030204" pitchFamily="34" charset="0"/>
                <a:hlinkClick r:id="rId5"/>
              </a:rPr>
              <a:t>radenci@csod.si</a:t>
            </a:r>
            <a:r>
              <a:rPr lang="sl-SI" altLang="sl-SI" sz="1600" b="0">
                <a:latin typeface="Calibri" panose="020F0502020204030204" pitchFamily="34" charset="0"/>
                <a:cs typeface="Calibri" panose="020F0502020204030204" pitchFamily="34" charset="0"/>
              </a:rPr>
              <a:t> </a:t>
            </a:r>
            <a:endParaRPr lang="sl-SI" b="0">
              <a:latin typeface="Calibri" panose="020F0502020204030204" pitchFamily="34" charset="0"/>
              <a:cs typeface="Calibri" panose="020F0502020204030204" pitchFamily="34" charset="0"/>
            </a:endParaRPr>
          </a:p>
        </p:txBody>
      </p:sp>
      <p:sp>
        <p:nvSpPr>
          <p:cNvPr id="6" name="PoljeZBesedilom 5">
            <a:extLst>
              <a:ext uri="{FF2B5EF4-FFF2-40B4-BE49-F238E27FC236}">
                <a16:creationId xmlns:a16="http://schemas.microsoft.com/office/drawing/2014/main" xmlns="" id="{A688BAF7-E7D8-46F2-8C71-0BD54FA2F5AF}"/>
              </a:ext>
            </a:extLst>
          </p:cNvPr>
          <p:cNvSpPr txBox="1"/>
          <p:nvPr/>
        </p:nvSpPr>
        <p:spPr>
          <a:xfrm>
            <a:off x="2919498" y="3574372"/>
            <a:ext cx="3081228" cy="400110"/>
          </a:xfrm>
          <a:prstGeom prst="rect">
            <a:avLst/>
          </a:prstGeom>
          <a:noFill/>
        </p:spPr>
        <p:txBody>
          <a:bodyPr wrap="none" rtlCol="0">
            <a:spAutoFit/>
          </a:bodyPr>
          <a:lstStyle/>
          <a:p>
            <a:r>
              <a:rPr lang="sl-SI" sz="2000" b="0">
                <a:latin typeface="Calibri" panose="020F0502020204030204" pitchFamily="34" charset="0"/>
                <a:cs typeface="Calibri" panose="020F0502020204030204" pitchFamily="34" charset="0"/>
              </a:rPr>
              <a:t>za učence 7. – 9. razreda OŠ</a:t>
            </a:r>
          </a:p>
        </p:txBody>
      </p:sp>
      <p:sp>
        <p:nvSpPr>
          <p:cNvPr id="4" name="PoljeZBesedilom 3">
            <a:extLst>
              <a:ext uri="{FF2B5EF4-FFF2-40B4-BE49-F238E27FC236}">
                <a16:creationId xmlns:a16="http://schemas.microsoft.com/office/drawing/2014/main" xmlns="" id="{B4F58B6D-F2B9-46D9-B19A-17D8190AACAF}"/>
              </a:ext>
            </a:extLst>
          </p:cNvPr>
          <p:cNvSpPr txBox="1"/>
          <p:nvPr/>
        </p:nvSpPr>
        <p:spPr>
          <a:xfrm>
            <a:off x="7235821" y="6348846"/>
            <a:ext cx="1908179" cy="307777"/>
          </a:xfrm>
          <a:prstGeom prst="rect">
            <a:avLst/>
          </a:prstGeom>
          <a:noFill/>
        </p:spPr>
        <p:txBody>
          <a:bodyPr wrap="square" rtlCol="0">
            <a:spAutoFit/>
          </a:bodyPr>
          <a:lstStyle/>
          <a:p>
            <a:r>
              <a:rPr lang="sl-SI" sz="1400" b="0">
                <a:latin typeface="Calibri" panose="020F0502020204030204" pitchFamily="34" charset="0"/>
                <a:cs typeface="Calibri" panose="020F0502020204030204" pitchFamily="34" charset="0"/>
              </a:rPr>
              <a:t>Črnomelj, 23.4.2020</a:t>
            </a:r>
          </a:p>
        </p:txBody>
      </p:sp>
      <p:pic>
        <p:nvPicPr>
          <p:cNvPr id="11" name="Slika 10"/>
          <p:cNvPicPr/>
          <p:nvPr/>
        </p:nvPicPr>
        <p:blipFill>
          <a:blip r:embed="rId6">
            <a:extLst>
              <a:ext uri="{28A0092B-C50C-407E-A947-70E740481C1C}">
                <a14:useLocalDpi xmlns:a14="http://schemas.microsoft.com/office/drawing/2010/main" val="0"/>
              </a:ext>
            </a:extLst>
          </a:blip>
          <a:srcRect/>
          <a:stretch>
            <a:fillRect/>
          </a:stretch>
        </p:blipFill>
        <p:spPr bwMode="auto">
          <a:xfrm>
            <a:off x="168908" y="135163"/>
            <a:ext cx="703928" cy="883146"/>
          </a:xfrm>
          <a:prstGeom prst="rect">
            <a:avLst/>
          </a:prstGeom>
          <a:noFill/>
        </p:spPr>
      </p:pic>
    </p:spTree>
    <p:extLst>
      <p:ext uri="{BB962C8B-B14F-4D97-AF65-F5344CB8AC3E}">
        <p14:creationId xmlns:p14="http://schemas.microsoft.com/office/powerpoint/2010/main" val="190830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jeZBesedilom 8"/>
          <p:cNvSpPr txBox="1"/>
          <p:nvPr/>
        </p:nvSpPr>
        <p:spPr>
          <a:xfrm>
            <a:off x="467257" y="948621"/>
            <a:ext cx="8319669" cy="4555093"/>
          </a:xfrm>
          <a:prstGeom prst="rect">
            <a:avLst/>
          </a:prstGeom>
          <a:noFill/>
        </p:spPr>
        <p:txBody>
          <a:bodyPr wrap="square" rtlCol="0">
            <a:spAutoFit/>
          </a:bodyPr>
          <a:lstStyle/>
          <a:p>
            <a:pPr>
              <a:spcBef>
                <a:spcPts val="300"/>
              </a:spcBef>
            </a:pPr>
            <a:r>
              <a:rPr lang="sl-SI" sz="2000" b="0">
                <a:latin typeface="Comic Sans MS" panose="030F0702030302020204" pitchFamily="66" charset="0"/>
              </a:rPr>
              <a:t>Ptice si spoznal preko zvoka. Sporazumevanje znotraj vrste in med vrstami igra pomembno vlogo. Zvoki ptic nam pomagajo, da lažje razpoznavamo in popišemo vrste, saj so ptice pogosto skrite. </a:t>
            </a:r>
          </a:p>
          <a:p>
            <a:pPr>
              <a:lnSpc>
                <a:spcPct val="150000"/>
              </a:lnSpc>
            </a:pPr>
            <a:endParaRPr lang="sl-SI" sz="2000">
              <a:latin typeface="Calibri "/>
            </a:endParaRPr>
          </a:p>
          <a:p>
            <a:pPr>
              <a:lnSpc>
                <a:spcPct val="150000"/>
              </a:lnSpc>
            </a:pPr>
            <a:endParaRPr lang="sl-SI" sz="2000">
              <a:latin typeface="Calibri "/>
            </a:endParaRPr>
          </a:p>
          <a:p>
            <a:pPr lvl="4">
              <a:lnSpc>
                <a:spcPct val="150000"/>
              </a:lnSpc>
            </a:pPr>
            <a:endParaRPr lang="sl-SI" sz="2000" b="0">
              <a:latin typeface="Calibri "/>
              <a:hlinkClick r:id="rId4"/>
            </a:endParaRPr>
          </a:p>
          <a:p>
            <a:pPr lvl="4">
              <a:lnSpc>
                <a:spcPct val="150000"/>
              </a:lnSpc>
            </a:pPr>
            <a:endParaRPr lang="sl-SI" sz="2000" b="0">
              <a:latin typeface="Calibri "/>
              <a:hlinkClick r:id="rId4"/>
            </a:endParaRPr>
          </a:p>
          <a:p>
            <a:pPr lvl="4">
              <a:lnSpc>
                <a:spcPct val="150000"/>
              </a:lnSpc>
            </a:pPr>
            <a:endParaRPr lang="sl-SI" sz="2000" b="0">
              <a:latin typeface="Calibri "/>
              <a:hlinkClick r:id="rId4"/>
            </a:endParaRPr>
          </a:p>
          <a:p>
            <a:pPr lvl="4">
              <a:lnSpc>
                <a:spcPct val="150000"/>
              </a:lnSpc>
            </a:pPr>
            <a:endParaRPr lang="sl-SI" sz="2000" b="0">
              <a:latin typeface="Calibri "/>
              <a:hlinkClick r:id="rId4"/>
            </a:endParaRPr>
          </a:p>
          <a:p>
            <a:pPr lvl="3" algn="ctr">
              <a:lnSpc>
                <a:spcPct val="150000"/>
              </a:lnSpc>
            </a:pPr>
            <a:endParaRPr lang="sl-SI" sz="2000" b="0">
              <a:latin typeface="Calibri "/>
              <a:hlinkClick r:id="rId4"/>
            </a:endParaRPr>
          </a:p>
          <a:p>
            <a:pPr algn="ctr"/>
            <a:endParaRPr lang="sl-SI" sz="2000" b="0">
              <a:latin typeface="Calibri "/>
              <a:hlinkClick r:id="rId4"/>
            </a:endParaRPr>
          </a:p>
        </p:txBody>
      </p:sp>
      <p:graphicFrame>
        <p:nvGraphicFramePr>
          <p:cNvPr id="7" name="Diagram 6"/>
          <p:cNvGraphicFramePr/>
          <p:nvPr>
            <p:extLst>
              <p:ext uri="{D42A27DB-BD31-4B8C-83A1-F6EECF244321}">
                <p14:modId xmlns:p14="http://schemas.microsoft.com/office/powerpoint/2010/main" val="2384323818"/>
              </p:ext>
            </p:extLst>
          </p:nvPr>
        </p:nvGraphicFramePr>
        <p:xfrm>
          <a:off x="467257" y="2103891"/>
          <a:ext cx="8319669" cy="39905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PoljeZBesedilom 9"/>
          <p:cNvSpPr txBox="1"/>
          <p:nvPr/>
        </p:nvSpPr>
        <p:spPr>
          <a:xfrm>
            <a:off x="1575240" y="6022522"/>
            <a:ext cx="7049215" cy="276999"/>
          </a:xfrm>
          <a:prstGeom prst="rect">
            <a:avLst/>
          </a:prstGeom>
          <a:noFill/>
        </p:spPr>
        <p:txBody>
          <a:bodyPr wrap="square" rtlCol="0">
            <a:spAutoFit/>
          </a:bodyPr>
          <a:lstStyle/>
          <a:p>
            <a:r>
              <a:rPr lang="sl-SI" sz="1200"/>
              <a:t>SLIKE 4 - 7: Ptice (Raca mlakarica, velika sinica, plavček, veliki detel)</a:t>
            </a:r>
          </a:p>
        </p:txBody>
      </p:sp>
      <p:sp>
        <p:nvSpPr>
          <p:cNvPr id="8" name="Content Placeholder 3">
            <a:extLst>
              <a:ext uri="{FF2B5EF4-FFF2-40B4-BE49-F238E27FC236}">
                <a16:creationId xmlns:a16="http://schemas.microsoft.com/office/drawing/2014/main" xmlns="" id="{C3364E75-9CF9-4543-BF18-C6C5A99ED54B}"/>
              </a:ext>
            </a:extLst>
          </p:cNvPr>
          <p:cNvSpPr>
            <a:spLocks noGrp="1"/>
          </p:cNvSpPr>
          <p:nvPr>
            <p:ph idx="1"/>
          </p:nvPr>
        </p:nvSpPr>
        <p:spPr>
          <a:xfrm>
            <a:off x="467257" y="201581"/>
            <a:ext cx="4319586" cy="617039"/>
          </a:xfrm>
        </p:spPr>
        <p:txBody>
          <a:bodyPr/>
          <a:lstStyle/>
          <a:p>
            <a:pPr marL="0" indent="0" algn="ctr">
              <a:lnSpc>
                <a:spcPct val="115000"/>
              </a:lnSpc>
              <a:spcAft>
                <a:spcPts val="0"/>
              </a:spcAft>
              <a:buNone/>
            </a:pPr>
            <a:r>
              <a:rPr lang="sl-SI" b="1" u="sng">
                <a:solidFill>
                  <a:srgbClr val="3399FF"/>
                </a:solidFill>
                <a:latin typeface="Comic Sans MS" panose="030F0702030302020204" pitchFamily="66" charset="0"/>
                <a:ea typeface="Tahoma"/>
                <a:cs typeface="Times New Roman" panose="02020603050405020304" pitchFamily="18" charset="0"/>
              </a:rPr>
              <a:t>c) JEZIK PTIC</a:t>
            </a:r>
            <a:endParaRPr lang="sl-SI" b="1" u="sng" noProof="0">
              <a:solidFill>
                <a:srgbClr val="3399FF"/>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09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322118" y="282662"/>
            <a:ext cx="8535441" cy="2923877"/>
          </a:xfrm>
          <a:prstGeom prst="rect">
            <a:avLst/>
          </a:prstGeom>
        </p:spPr>
        <p:txBody>
          <a:bodyPr wrap="square">
            <a:spAutoFit/>
          </a:bodyPr>
          <a:lstStyle/>
          <a:p>
            <a:r>
              <a:rPr lang="sl-SI" sz="2400">
                <a:solidFill>
                  <a:srgbClr val="FFC000"/>
                </a:solidFill>
                <a:latin typeface="Comic Sans MS" panose="030F0702030302020204" pitchFamily="66" charset="0"/>
              </a:rPr>
              <a:t>Kako nastane glas ptic pevk?</a:t>
            </a:r>
          </a:p>
          <a:p>
            <a:endParaRPr lang="sl-SI" sz="2000">
              <a:latin typeface="Calibri" panose="020F0502020204030204" pitchFamily="34" charset="0"/>
            </a:endParaRPr>
          </a:p>
          <a:p>
            <a:r>
              <a:rPr lang="sl-SI" sz="2000" b="0">
                <a:latin typeface="Comic Sans MS" panose="030F0702030302020204" pitchFamily="66" charset="0"/>
              </a:rPr>
              <a:t>Ptice pevke lahko pojejo, ker se pri njih razvil poseben organ </a:t>
            </a:r>
            <a:r>
              <a:rPr lang="sl-SI" sz="2000">
                <a:latin typeface="Comic Sans MS" panose="030F0702030302020204" pitchFamily="66" charset="0"/>
              </a:rPr>
              <a:t>– sirinks. </a:t>
            </a:r>
            <a:r>
              <a:rPr lang="sl-SI" sz="2000" b="0">
                <a:latin typeface="Comic Sans MS" panose="030F0702030302020204" pitchFamily="66" charset="0"/>
              </a:rPr>
              <a:t>Leži na prehodu sapnika v dušnik. Tam sta med hrustančnima obročema napeti dve membrani podobni opni, ki zanihata zaradi zraka, ki ob vdihu potuje mimo. Na opni so pripete mišice sirinksa, ki služijo temu, da sta opni napeti. R</a:t>
            </a:r>
            <a:r>
              <a:rPr lang="sl-SI" sz="2000">
                <a:latin typeface="Comic Sans MS" panose="030F0702030302020204" pitchFamily="66" charset="0"/>
              </a:rPr>
              <a:t>azvoj in število mišic sta odvisna od skupine ptic. </a:t>
            </a:r>
            <a:r>
              <a:rPr lang="sl-SI" sz="2000" b="0">
                <a:latin typeface="Comic Sans MS" panose="030F0702030302020204" pitchFamily="66" charset="0"/>
              </a:rPr>
              <a:t>Izrazitost mišic v sirinksu vpliva na raznolikost ptičjega glasu. </a:t>
            </a:r>
            <a:r>
              <a:rPr lang="sl-SI" sz="2000">
                <a:latin typeface="Comic Sans MS" panose="030F0702030302020204" pitchFamily="66" charset="0"/>
              </a:rPr>
              <a:t>Pri dobrih pevcih so torej zelo izrazite.  </a:t>
            </a:r>
          </a:p>
        </p:txBody>
      </p:sp>
      <p:sp>
        <p:nvSpPr>
          <p:cNvPr id="3" name="Pravokotnik 2"/>
          <p:cNvSpPr/>
          <p:nvPr/>
        </p:nvSpPr>
        <p:spPr>
          <a:xfrm>
            <a:off x="1593209" y="5833446"/>
            <a:ext cx="7656723" cy="923330"/>
          </a:xfrm>
          <a:prstGeom prst="rect">
            <a:avLst/>
          </a:prstGeom>
        </p:spPr>
        <p:txBody>
          <a:bodyPr wrap="square">
            <a:spAutoFit/>
          </a:bodyPr>
          <a:lstStyle/>
          <a:p>
            <a:r>
              <a:rPr lang="sl-SI" dirty="0"/>
              <a:t>OGLEJ SI ANIMACIJO PTIČJEGA PETJA (stran je v angleščini): </a:t>
            </a:r>
            <a:r>
              <a:rPr lang="sl-SI" dirty="0">
                <a:hlinkClick r:id="rId4"/>
              </a:rPr>
              <a:t>https://academy.allaboutbirds.org/features/birdsong/how-birds-sing</a:t>
            </a:r>
            <a:endParaRPr lang="sl-SI" dirty="0"/>
          </a:p>
          <a:p>
            <a:endParaRPr lang="sl-SI" dirty="0"/>
          </a:p>
        </p:txBody>
      </p:sp>
      <p:pic>
        <p:nvPicPr>
          <p:cNvPr id="6" name="Slika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649" y="3258185"/>
            <a:ext cx="4704556" cy="2383828"/>
          </a:xfrm>
          <a:prstGeom prst="rect">
            <a:avLst/>
          </a:prstGeom>
          <a:ln w="12700">
            <a:solidFill>
              <a:srgbClr val="FFC000"/>
            </a:solidFill>
          </a:ln>
        </p:spPr>
      </p:pic>
      <p:sp>
        <p:nvSpPr>
          <p:cNvPr id="7" name="PoljeZBesedilom 6"/>
          <p:cNvSpPr txBox="1"/>
          <p:nvPr/>
        </p:nvSpPr>
        <p:spPr>
          <a:xfrm>
            <a:off x="2279649" y="5399465"/>
            <a:ext cx="3778786" cy="276999"/>
          </a:xfrm>
          <a:prstGeom prst="rect">
            <a:avLst/>
          </a:prstGeom>
          <a:noFill/>
        </p:spPr>
        <p:txBody>
          <a:bodyPr wrap="square" rtlCol="0">
            <a:spAutoFit/>
          </a:bodyPr>
          <a:lstStyle/>
          <a:p>
            <a:r>
              <a:rPr lang="sl-SI" sz="1200"/>
              <a:t>SLIKA 8: Sirinks</a:t>
            </a:r>
          </a:p>
        </p:txBody>
      </p:sp>
    </p:spTree>
    <p:extLst>
      <p:ext uri="{BB962C8B-B14F-4D97-AF65-F5344CB8AC3E}">
        <p14:creationId xmlns:p14="http://schemas.microsoft.com/office/powerpoint/2010/main" val="83473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xmlns="" id="{B1224C42-A763-4860-A756-92F97017E3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p:cNvSpPr/>
          <p:nvPr/>
        </p:nvSpPr>
        <p:spPr>
          <a:xfrm>
            <a:off x="374574" y="358257"/>
            <a:ext cx="8575504" cy="5755422"/>
          </a:xfrm>
          <a:prstGeom prst="rect">
            <a:avLst/>
          </a:prstGeom>
        </p:spPr>
        <p:txBody>
          <a:bodyPr wrap="square" anchor="t">
            <a:spAutoFit/>
          </a:bodyPr>
          <a:lstStyle/>
          <a:p>
            <a:pPr>
              <a:spcBef>
                <a:spcPts val="1200"/>
              </a:spcBef>
              <a:spcAft>
                <a:spcPts val="2400"/>
              </a:spcAft>
            </a:pPr>
            <a:r>
              <a:rPr lang="sl-SI" sz="2400" dirty="0">
                <a:solidFill>
                  <a:srgbClr val="FFC000"/>
                </a:solidFill>
                <a:latin typeface="Comic Sans MS"/>
              </a:rPr>
              <a:t>Določanje vrste preko oglašanja </a:t>
            </a:r>
            <a:endParaRPr lang="sl-SI" sz="2400" dirty="0">
              <a:solidFill>
                <a:srgbClr val="FFC000"/>
              </a:solidFill>
              <a:latin typeface="Comic Sans MS" panose="030F0702030302020204" pitchFamily="66" charset="0"/>
            </a:endParaRPr>
          </a:p>
          <a:p>
            <a:r>
              <a:rPr lang="sl-SI" b="0" dirty="0">
                <a:latin typeface="Comic Sans MS"/>
              </a:rPr>
              <a:t>Kot si lahko spoznal na tvojem sprehodu, je okoli tebe prisotna pestra zvočna slika ptičjih glasov. Strokovnjaki pogosto prepoznajo vrste, razlikujejo samce in samice ali odrasle od mladičev,… samo po oglašanju. Nekatere zvoke morda prepoznaš tudi ti. Če želiš poglobiti svoje zaznavanje, jih lahko samo poslušaš in spoznaš ptičji repertoar v svoji bližini. </a:t>
            </a:r>
            <a:endParaRPr lang="sl-SI" b="0" dirty="0">
              <a:latin typeface="Comic Sans MS" panose="030F0702030302020204" pitchFamily="66" charset="0"/>
            </a:endParaRPr>
          </a:p>
          <a:p>
            <a:endParaRPr lang="sl-SI" b="0" dirty="0">
              <a:latin typeface="Comic Sans MS" panose="030F0702030302020204" pitchFamily="66" charset="0"/>
            </a:endParaRPr>
          </a:p>
          <a:p>
            <a:r>
              <a:rPr lang="sl-SI" b="0" dirty="0">
                <a:latin typeface="Comic Sans MS"/>
              </a:rPr>
              <a:t>Kaj ti bo pomagalo pri prepoznavanju ptičjih zvokov: </a:t>
            </a:r>
            <a:endParaRPr lang="sl-SI" b="0" dirty="0">
              <a:latin typeface="Comic Sans MS" panose="030F0702030302020204" pitchFamily="66" charset="0"/>
            </a:endParaRPr>
          </a:p>
          <a:p>
            <a:pPr marL="342900" indent="-342900">
              <a:buFontTx/>
              <a:buChar char="-"/>
            </a:pPr>
            <a:r>
              <a:rPr lang="sl-SI" b="0" dirty="0">
                <a:latin typeface="Comic Sans MS"/>
              </a:rPr>
              <a:t>poslušanje, opisovanje, snemanje in ponavljanje oglašanja ptic, </a:t>
            </a:r>
            <a:endParaRPr lang="sl-SI" b="0" dirty="0">
              <a:latin typeface="Comic Sans MS" panose="030F0702030302020204" pitchFamily="66" charset="0"/>
            </a:endParaRPr>
          </a:p>
          <a:p>
            <a:pPr marL="342900" indent="-342900">
              <a:buFontTx/>
              <a:buChar char="-"/>
            </a:pPr>
            <a:r>
              <a:rPr lang="sl-SI" b="0" dirty="0">
                <a:latin typeface="Comic Sans MS"/>
              </a:rPr>
              <a:t>ustvarjanje slike, risbe, skice na podlagi zvokov (v fizični obliki ali v mislih),</a:t>
            </a:r>
          </a:p>
          <a:p>
            <a:pPr marL="342900" indent="-342900">
              <a:buFontTx/>
              <a:buChar char="-"/>
            </a:pPr>
            <a:r>
              <a:rPr lang="sl-SI" b="0" dirty="0">
                <a:latin typeface="Comic Sans MS"/>
              </a:rPr>
              <a:t>primerjava zvoka iz narave z aplikacijami ali zvoki na spletu, </a:t>
            </a:r>
            <a:endParaRPr lang="sl-SI" b="0" dirty="0">
              <a:latin typeface="Comic Sans MS" panose="030F0702030302020204" pitchFamily="66" charset="0"/>
            </a:endParaRPr>
          </a:p>
          <a:p>
            <a:pPr marL="342900" indent="-342900">
              <a:buFontTx/>
              <a:buChar char="-"/>
            </a:pPr>
            <a:r>
              <a:rPr lang="sl-SI" b="0" dirty="0">
                <a:latin typeface="Comic Sans MS"/>
              </a:rPr>
              <a:t>vizualna predstavitev zvoka: SPEKTROGRAM ali SONAGRAM, ki je računalniško narejen graf zvočne frekvence v času (</a:t>
            </a:r>
            <a:r>
              <a:rPr lang="sl-SI" b="0" dirty="0">
                <a:latin typeface="Comic Sans MS"/>
                <a:hlinkClick r:id="rId3"/>
              </a:rPr>
              <a:t>Vizualizacija </a:t>
            </a:r>
            <a:r>
              <a:rPr lang="sl-SI" b="0" dirty="0" err="1">
                <a:latin typeface="Comic Sans MS"/>
                <a:hlinkClick r:id="rId3"/>
              </a:rPr>
              <a:t>spektograma</a:t>
            </a:r>
            <a:r>
              <a:rPr lang="sl-SI" b="0" dirty="0">
                <a:latin typeface="Comic Sans MS"/>
                <a:hlinkClick r:id="rId3"/>
              </a:rPr>
              <a:t>- vir v angleščini</a:t>
            </a:r>
            <a:r>
              <a:rPr lang="sl-SI" b="0" dirty="0">
                <a:latin typeface="Comic Sans MS"/>
              </a:rPr>
              <a:t>). </a:t>
            </a:r>
            <a:endParaRPr lang="sl-SI" b="0" dirty="0">
              <a:latin typeface="Comic Sans MS" panose="030F0702030302020204" pitchFamily="66" charset="0"/>
            </a:endParaRPr>
          </a:p>
          <a:p>
            <a:endParaRPr lang="sl-SI" b="0" dirty="0">
              <a:latin typeface="Comic Sans MS" panose="030F0702030302020204" pitchFamily="66" charset="0"/>
            </a:endParaRPr>
          </a:p>
          <a:p>
            <a:r>
              <a:rPr lang="sl-SI" b="0" dirty="0">
                <a:latin typeface="Comic Sans MS"/>
              </a:rPr>
              <a:t>Primerjaj zvok in spektrogram oglašanja velike sinice (</a:t>
            </a:r>
            <a:r>
              <a:rPr lang="sl-SI" b="0" i="1" dirty="0" err="1">
                <a:latin typeface="Comic Sans MS"/>
              </a:rPr>
              <a:t>Parus</a:t>
            </a:r>
            <a:r>
              <a:rPr lang="sl-SI" b="0" i="1" dirty="0">
                <a:latin typeface="Comic Sans MS"/>
              </a:rPr>
              <a:t> major</a:t>
            </a:r>
            <a:r>
              <a:rPr lang="sl-SI" b="0" dirty="0">
                <a:latin typeface="Comic Sans MS"/>
              </a:rPr>
              <a:t>). </a:t>
            </a:r>
            <a:endParaRPr lang="sl-SI" b="0" dirty="0">
              <a:latin typeface="Comic Sans MS" panose="030F0702030302020204" pitchFamily="66" charset="0"/>
            </a:endParaRPr>
          </a:p>
          <a:p>
            <a:endParaRPr lang="sl-SI" b="0" dirty="0">
              <a:latin typeface="Calibri" panose="020F0502020204030204" pitchFamily="34" charset="0"/>
            </a:endParaRPr>
          </a:p>
          <a:p>
            <a:endParaRPr lang="sl-SI" b="0" dirty="0">
              <a:latin typeface="Calibri" panose="020F0502020204030204" pitchFamily="34" charset="0"/>
            </a:endParaRPr>
          </a:p>
          <a:p>
            <a:endParaRPr lang="sl-SI" b="0" dirty="0">
              <a:latin typeface="Calibri" panose="020F0502020204030204" pitchFamily="34" charset="0"/>
            </a:endParaRPr>
          </a:p>
        </p:txBody>
      </p:sp>
      <p:pic>
        <p:nvPicPr>
          <p:cNvPr id="5" name="Slika 4">
            <a:extLst>
              <a:ext uri="{FF2B5EF4-FFF2-40B4-BE49-F238E27FC236}">
                <a16:creationId xmlns:a16="http://schemas.microsoft.com/office/drawing/2014/main" xmlns="" id="{CD5A9CCC-B57A-4F1E-87AC-AE229D506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jeZBesedilom 6"/>
          <p:cNvSpPr txBox="1"/>
          <p:nvPr/>
        </p:nvSpPr>
        <p:spPr>
          <a:xfrm>
            <a:off x="1821282" y="6487429"/>
            <a:ext cx="7322718" cy="276999"/>
          </a:xfrm>
          <a:prstGeom prst="rect">
            <a:avLst/>
          </a:prstGeom>
          <a:noFill/>
        </p:spPr>
        <p:txBody>
          <a:bodyPr wrap="square" rtlCol="0">
            <a:spAutoFit/>
          </a:bodyPr>
          <a:lstStyle/>
          <a:p>
            <a:r>
              <a:rPr lang="sl-SI" sz="1200"/>
              <a:t>zgoraj: ZVOK velike sinice, poleg SLIKA 9: Spektrogram ali sonogram velike sinice</a:t>
            </a:r>
          </a:p>
        </p:txBody>
      </p:sp>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227" y="5315170"/>
            <a:ext cx="4309776" cy="1172259"/>
          </a:xfrm>
          <a:prstGeom prst="rect">
            <a:avLst/>
          </a:prstGeom>
        </p:spPr>
      </p:pic>
      <p:pic>
        <p:nvPicPr>
          <p:cNvPr id="10" name="Grafika 9" descr="Količina">
            <a:hlinkClick r:id="rId6"/>
            <a:extLst>
              <a:ext uri="{FF2B5EF4-FFF2-40B4-BE49-F238E27FC236}">
                <a16:creationId xmlns:a16="http://schemas.microsoft.com/office/drawing/2014/main" xmlns="" id="{DA51C45D-74E6-4906-A8AC-1848765848D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545645" y="5282728"/>
            <a:ext cx="914400" cy="914400"/>
          </a:xfrm>
          <a:prstGeom prst="rect">
            <a:avLst/>
          </a:prstGeom>
        </p:spPr>
      </p:pic>
    </p:spTree>
    <p:extLst>
      <p:ext uri="{BB962C8B-B14F-4D97-AF65-F5344CB8AC3E}">
        <p14:creationId xmlns:p14="http://schemas.microsoft.com/office/powerpoint/2010/main" val="237023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xmlns="" id="{B1224C42-A763-4860-A756-92F97017E3A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p:cNvSpPr/>
          <p:nvPr/>
        </p:nvSpPr>
        <p:spPr>
          <a:xfrm>
            <a:off x="320236" y="161446"/>
            <a:ext cx="4844046" cy="830997"/>
          </a:xfrm>
          <a:prstGeom prst="rect">
            <a:avLst/>
          </a:prstGeom>
        </p:spPr>
        <p:txBody>
          <a:bodyPr wrap="square">
            <a:spAutoFit/>
          </a:bodyPr>
          <a:lstStyle/>
          <a:p>
            <a:pPr>
              <a:spcBef>
                <a:spcPts val="0"/>
              </a:spcBef>
              <a:spcAft>
                <a:spcPts val="1200"/>
              </a:spcAft>
            </a:pPr>
            <a:r>
              <a:rPr lang="sl-SI" sz="2400">
                <a:solidFill>
                  <a:srgbClr val="FFC000"/>
                </a:solidFill>
                <a:latin typeface="Comic Sans MS" panose="030F0702030302020204" pitchFamily="66" charset="0"/>
              </a:rPr>
              <a:t>A veš, da morajo za točno zapeto pesem ptiči vaditi?</a:t>
            </a:r>
          </a:p>
        </p:txBody>
      </p:sp>
      <p:pic>
        <p:nvPicPr>
          <p:cNvPr id="5" name="Slika 4">
            <a:extLst>
              <a:ext uri="{FF2B5EF4-FFF2-40B4-BE49-F238E27FC236}">
                <a16:creationId xmlns:a16="http://schemas.microsoft.com/office/drawing/2014/main" xmlns="" id="{CD5A9CCC-B57A-4F1E-87AC-AE229D50667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a:extLst>
              <a:ext uri="{FF2B5EF4-FFF2-40B4-BE49-F238E27FC236}">
                <a16:creationId xmlns:a16="http://schemas.microsoft.com/office/drawing/2014/main" xmlns="" id="{884F2877-76FF-42AA-9CBD-9BC2B6F9331E}"/>
              </a:ext>
            </a:extLst>
          </p:cNvPr>
          <p:cNvSpPr/>
          <p:nvPr/>
        </p:nvSpPr>
        <p:spPr>
          <a:xfrm>
            <a:off x="125725" y="5733683"/>
            <a:ext cx="9065895" cy="861774"/>
          </a:xfrm>
          <a:prstGeom prst="rect">
            <a:avLst/>
          </a:prstGeom>
        </p:spPr>
        <p:txBody>
          <a:bodyPr wrap="square">
            <a:spAutoFit/>
          </a:bodyPr>
          <a:lstStyle/>
          <a:p>
            <a:pPr algn="r"/>
            <a:r>
              <a:rPr lang="sl-SI" sz="2000" b="0">
                <a:latin typeface="Comic Sans MS" panose="030F0702030302020204" pitchFamily="66" charset="0"/>
              </a:rPr>
              <a:t>Za malo vaje pa POSLUŠAJ </a:t>
            </a:r>
            <a:r>
              <a:rPr lang="sl-SI" sz="2000" b="0">
                <a:latin typeface="Comic Sans MS" panose="030F0702030302020204" pitchFamily="66" charset="0"/>
                <a:hlinkClick r:id="rId16"/>
              </a:rPr>
              <a:t>zvoke naših ptic </a:t>
            </a:r>
            <a:r>
              <a:rPr lang="sl-SI" sz="2000" b="0">
                <a:latin typeface="Comic Sans MS" panose="030F0702030302020204" pitchFamily="66" charset="0"/>
              </a:rPr>
              <a:t>in </a:t>
            </a:r>
            <a:r>
              <a:rPr lang="sl-SI" sz="2000" b="0">
                <a:latin typeface="Comic Sans MS" panose="030F0702030302020204" pitchFamily="66" charset="0"/>
                <a:hlinkClick r:id="rId17"/>
              </a:rPr>
              <a:t>ptic drugih območij. </a:t>
            </a:r>
            <a:endParaRPr lang="sl-SI" sz="2000" b="0">
              <a:latin typeface="Comic Sans MS" panose="030F0702030302020204" pitchFamily="66" charset="0"/>
            </a:endParaRPr>
          </a:p>
          <a:p>
            <a:pPr algn="r">
              <a:spcBef>
                <a:spcPts val="1200"/>
              </a:spcBef>
            </a:pPr>
            <a:r>
              <a:rPr lang="sl-SI" sz="2000" b="0">
                <a:latin typeface="Comic Sans MS" panose="030F0702030302020204" pitchFamily="66" charset="0"/>
              </a:rPr>
              <a:t>Tudi ti si posnel zvoke ptic. </a:t>
            </a:r>
            <a:r>
              <a:rPr lang="sl-SI" sz="2000">
                <a:latin typeface="Comic Sans MS" panose="030F0702030302020204" pitchFamily="66" charset="0"/>
              </a:rPr>
              <a:t>Ali ugotoviš katero vrsto ptice? ZAPIŠI</a:t>
            </a:r>
          </a:p>
        </p:txBody>
      </p:sp>
      <p:grpSp>
        <p:nvGrpSpPr>
          <p:cNvPr id="15" name="Skupina 14">
            <a:extLst>
              <a:ext uri="{FF2B5EF4-FFF2-40B4-BE49-F238E27FC236}">
                <a16:creationId xmlns:a16="http://schemas.microsoft.com/office/drawing/2014/main" xmlns="" id="{5D3FE545-9321-4F45-B9CA-F0E12CED438A}"/>
              </a:ext>
            </a:extLst>
          </p:cNvPr>
          <p:cNvGrpSpPr/>
          <p:nvPr/>
        </p:nvGrpSpPr>
        <p:grpSpPr>
          <a:xfrm>
            <a:off x="462145" y="1631373"/>
            <a:ext cx="8393056" cy="4125137"/>
            <a:chOff x="462145" y="1079131"/>
            <a:chExt cx="8393056" cy="4677379"/>
          </a:xfrm>
        </p:grpSpPr>
        <p:graphicFrame>
          <p:nvGraphicFramePr>
            <p:cNvPr id="12" name="Diagram 11">
              <a:extLst>
                <a:ext uri="{FF2B5EF4-FFF2-40B4-BE49-F238E27FC236}">
                  <a16:creationId xmlns:a16="http://schemas.microsoft.com/office/drawing/2014/main" xmlns="" id="{7A3CD81B-1010-4491-9037-BA7324FC4418}"/>
                </a:ext>
              </a:extLst>
            </p:cNvPr>
            <p:cNvGraphicFramePr/>
            <p:nvPr>
              <p:extLst>
                <p:ext uri="{D42A27DB-BD31-4B8C-83A1-F6EECF244321}">
                  <p14:modId xmlns:p14="http://schemas.microsoft.com/office/powerpoint/2010/main" val="2633110075"/>
                </p:ext>
              </p:extLst>
            </p:nvPr>
          </p:nvGraphicFramePr>
          <p:xfrm>
            <a:off x="462145" y="1079131"/>
            <a:ext cx="8393056" cy="467737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PoljeZBesedilom 17">
              <a:extLst>
                <a:ext uri="{FF2B5EF4-FFF2-40B4-BE49-F238E27FC236}">
                  <a16:creationId xmlns:a16="http://schemas.microsoft.com/office/drawing/2014/main" xmlns="" id="{DA545C8F-89F8-40E4-9C42-E0468154CB90}"/>
                </a:ext>
              </a:extLst>
            </p:cNvPr>
            <p:cNvSpPr txBox="1"/>
            <p:nvPr/>
          </p:nvSpPr>
          <p:spPr>
            <a:xfrm>
              <a:off x="3354205" y="3094906"/>
              <a:ext cx="2439356" cy="461665"/>
            </a:xfrm>
            <a:prstGeom prst="rect">
              <a:avLst/>
            </a:prstGeom>
            <a:noFill/>
          </p:spPr>
          <p:txBody>
            <a:bodyPr wrap="square" rtlCol="0">
              <a:spAutoFit/>
            </a:bodyPr>
            <a:lstStyle/>
            <a:p>
              <a:pPr algn="r"/>
              <a:r>
                <a:rPr lang="sl-SI" sz="1200">
                  <a:latin typeface="Calibri "/>
                </a:rPr>
                <a:t>SLIKA 11:  Raca mlakarica, samica (levo zgoraj)</a:t>
              </a:r>
            </a:p>
          </p:txBody>
        </p:sp>
        <p:sp>
          <p:nvSpPr>
            <p:cNvPr id="19" name="PoljeZBesedilom 18">
              <a:extLst>
                <a:ext uri="{FF2B5EF4-FFF2-40B4-BE49-F238E27FC236}">
                  <a16:creationId xmlns:a16="http://schemas.microsoft.com/office/drawing/2014/main" xmlns="" id="{1C32BC79-13DD-4CB6-AFEF-72D19C912E1F}"/>
                </a:ext>
              </a:extLst>
            </p:cNvPr>
            <p:cNvSpPr txBox="1"/>
            <p:nvPr/>
          </p:nvSpPr>
          <p:spPr>
            <a:xfrm>
              <a:off x="993566" y="2956407"/>
              <a:ext cx="1829218" cy="276999"/>
            </a:xfrm>
            <a:prstGeom prst="rect">
              <a:avLst/>
            </a:prstGeom>
            <a:noFill/>
          </p:spPr>
          <p:txBody>
            <a:bodyPr wrap="square" rtlCol="0">
              <a:spAutoFit/>
            </a:bodyPr>
            <a:lstStyle/>
            <a:p>
              <a:r>
                <a:rPr lang="sl-SI" sz="1200">
                  <a:latin typeface="Calibri "/>
                </a:rPr>
                <a:t>SLIKA 10: Kanja </a:t>
              </a:r>
            </a:p>
          </p:txBody>
        </p:sp>
        <p:sp>
          <p:nvSpPr>
            <p:cNvPr id="20" name="PoljeZBesedilom 19">
              <a:extLst>
                <a:ext uri="{FF2B5EF4-FFF2-40B4-BE49-F238E27FC236}">
                  <a16:creationId xmlns:a16="http://schemas.microsoft.com/office/drawing/2014/main" xmlns="" id="{EEF4688A-A65D-46B5-8470-7F15BCFDEF7D}"/>
                </a:ext>
              </a:extLst>
            </p:cNvPr>
            <p:cNvSpPr txBox="1"/>
            <p:nvPr/>
          </p:nvSpPr>
          <p:spPr>
            <a:xfrm>
              <a:off x="7056676" y="2930335"/>
              <a:ext cx="1625179" cy="276999"/>
            </a:xfrm>
            <a:prstGeom prst="rect">
              <a:avLst/>
            </a:prstGeom>
            <a:noFill/>
          </p:spPr>
          <p:txBody>
            <a:bodyPr wrap="square" rtlCol="0">
              <a:spAutoFit/>
            </a:bodyPr>
            <a:lstStyle/>
            <a:p>
              <a:r>
                <a:rPr lang="sl-SI" sz="1200">
                  <a:latin typeface="Calibri "/>
                </a:rPr>
                <a:t>SLIKA 12: Kos</a:t>
              </a:r>
            </a:p>
          </p:txBody>
        </p:sp>
        <p:sp>
          <p:nvSpPr>
            <p:cNvPr id="21" name="PoljeZBesedilom 20">
              <a:extLst>
                <a:ext uri="{FF2B5EF4-FFF2-40B4-BE49-F238E27FC236}">
                  <a16:creationId xmlns:a16="http://schemas.microsoft.com/office/drawing/2014/main" xmlns="" id="{254FFA81-C21C-4394-82CB-C960C5405023}"/>
                </a:ext>
              </a:extLst>
            </p:cNvPr>
            <p:cNvSpPr txBox="1"/>
            <p:nvPr/>
          </p:nvSpPr>
          <p:spPr>
            <a:xfrm>
              <a:off x="7056676" y="5392695"/>
              <a:ext cx="1526215" cy="314082"/>
            </a:xfrm>
            <a:prstGeom prst="rect">
              <a:avLst/>
            </a:prstGeom>
            <a:noFill/>
          </p:spPr>
          <p:txBody>
            <a:bodyPr wrap="square" rtlCol="0">
              <a:spAutoFit/>
            </a:bodyPr>
            <a:lstStyle/>
            <a:p>
              <a:r>
                <a:rPr lang="sl-SI" sz="1200">
                  <a:latin typeface="Calibri "/>
                </a:rPr>
                <a:t>SLIKA 15:Čuk</a:t>
              </a:r>
            </a:p>
          </p:txBody>
        </p:sp>
        <p:sp>
          <p:nvSpPr>
            <p:cNvPr id="22" name="PoljeZBesedilom 21">
              <a:extLst>
                <a:ext uri="{FF2B5EF4-FFF2-40B4-BE49-F238E27FC236}">
                  <a16:creationId xmlns:a16="http://schemas.microsoft.com/office/drawing/2014/main" xmlns="" id="{793F411E-7907-4B12-A9B6-53FF4FCD7886}"/>
                </a:ext>
              </a:extLst>
            </p:cNvPr>
            <p:cNvSpPr txBox="1"/>
            <p:nvPr/>
          </p:nvSpPr>
          <p:spPr>
            <a:xfrm>
              <a:off x="3867529" y="5392695"/>
              <a:ext cx="2593506" cy="276999"/>
            </a:xfrm>
            <a:prstGeom prst="rect">
              <a:avLst/>
            </a:prstGeom>
            <a:noFill/>
          </p:spPr>
          <p:txBody>
            <a:bodyPr wrap="square" rtlCol="0">
              <a:spAutoFit/>
            </a:bodyPr>
            <a:lstStyle/>
            <a:p>
              <a:r>
                <a:rPr lang="sl-SI" sz="1200">
                  <a:latin typeface="Calibri "/>
                </a:rPr>
                <a:t>SLIKA 14: Domači vrabec</a:t>
              </a:r>
            </a:p>
          </p:txBody>
        </p:sp>
        <p:sp>
          <p:nvSpPr>
            <p:cNvPr id="23" name="PoljeZBesedilom 22">
              <a:extLst>
                <a:ext uri="{FF2B5EF4-FFF2-40B4-BE49-F238E27FC236}">
                  <a16:creationId xmlns:a16="http://schemas.microsoft.com/office/drawing/2014/main" xmlns="" id="{5776EF4C-FBDE-4E84-8CFB-474E533C569B}"/>
                </a:ext>
              </a:extLst>
            </p:cNvPr>
            <p:cNvSpPr txBox="1"/>
            <p:nvPr/>
          </p:nvSpPr>
          <p:spPr>
            <a:xfrm>
              <a:off x="699051" y="5420853"/>
              <a:ext cx="2238154" cy="276999"/>
            </a:xfrm>
            <a:prstGeom prst="rect">
              <a:avLst/>
            </a:prstGeom>
            <a:noFill/>
          </p:spPr>
          <p:txBody>
            <a:bodyPr wrap="square" rtlCol="0">
              <a:spAutoFit/>
            </a:bodyPr>
            <a:lstStyle/>
            <a:p>
              <a:r>
                <a:rPr lang="sl-SI" sz="1200">
                  <a:latin typeface="Calibri "/>
                </a:rPr>
                <a:t>SLIKA 13: Domači golob</a:t>
              </a:r>
            </a:p>
          </p:txBody>
        </p:sp>
        <p:pic>
          <p:nvPicPr>
            <p:cNvPr id="3" name="Kanja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duotone>
                <a:prstClr val="black"/>
                <a:srgbClr val="3399FF">
                  <a:tint val="45000"/>
                  <a:satMod val="400000"/>
                </a:srgbClr>
              </a:duotone>
              <a:extLst>
                <a:ext uri="{BEBA8EAE-BF5A-486C-A8C5-ECC9F3942E4B}">
                  <a14:imgProps xmlns:a14="http://schemas.microsoft.com/office/drawing/2010/main">
                    <a14:imgLayer r:embed="rId24">
                      <a14:imgEffect>
                        <a14:brightnessContrast bright="-40000" contrast="-40000"/>
                      </a14:imgEffect>
                    </a14:imgLayer>
                  </a14:imgProps>
                </a:ext>
              </a:extLst>
            </a:blip>
            <a:stretch>
              <a:fillRect/>
            </a:stretch>
          </p:blipFill>
          <p:spPr>
            <a:xfrm>
              <a:off x="900608" y="2090144"/>
              <a:ext cx="609600" cy="609600"/>
            </a:xfrm>
            <a:prstGeom prst="rect">
              <a:avLst/>
            </a:prstGeom>
            <a:noFill/>
            <a:ln>
              <a:noFill/>
            </a:ln>
          </p:spPr>
        </p:pic>
        <p:pic>
          <p:nvPicPr>
            <p:cNvPr id="7" name="Raca mlakarica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duotone>
                <a:prstClr val="black"/>
                <a:schemeClr val="accent2">
                  <a:tint val="45000"/>
                  <a:satMod val="400000"/>
                </a:schemeClr>
              </a:duotone>
              <a:extLst>
                <a:ext uri="{BEBA8EAE-BF5A-486C-A8C5-ECC9F3942E4B}">
                  <a14:imgProps xmlns:a14="http://schemas.microsoft.com/office/drawing/2010/main">
                    <a14:imgLayer r:embed="rId26">
                      <a14:imgEffect>
                        <a14:brightnessContrast bright="-40000" contrast="-40000"/>
                      </a14:imgEffect>
                    </a14:imgLayer>
                  </a14:imgProps>
                </a:ext>
              </a:extLst>
            </a:blip>
            <a:stretch>
              <a:fillRect/>
            </a:stretch>
          </p:blipFill>
          <p:spPr>
            <a:xfrm>
              <a:off x="3604293" y="2229672"/>
              <a:ext cx="609600" cy="609600"/>
            </a:xfrm>
            <a:prstGeom prst="rect">
              <a:avLst/>
            </a:prstGeom>
          </p:spPr>
        </p:pic>
        <p:pic>
          <p:nvPicPr>
            <p:cNvPr id="8" name="Čuk 6">
              <a:hlinkClick r:id="" action="ppaction://media"/>
              <a:extLst>
                <a:ext uri="{FF2B5EF4-FFF2-40B4-BE49-F238E27FC236}">
                  <a16:creationId xmlns:a16="http://schemas.microsoft.com/office/drawing/2014/main" xmlns="" id="{D906CC15-0542-4586-9815-BB45744A0E9B}"/>
                </a:ext>
              </a:extLst>
            </p:cNvPr>
            <p:cNvPicPr>
              <a:picLocks noChangeAspect="1"/>
            </p:cNvPicPr>
            <p:nvPr>
              <a:audioFile r:link="rId6"/>
              <p:extLst>
                <p:ext uri="{DAA4B4D4-6D71-4841-9C94-3DE7FCFB9230}">
                  <p14:media xmlns:p14="http://schemas.microsoft.com/office/powerpoint/2010/main" r:embed="rId5"/>
                </p:ext>
              </p:extLst>
            </p:nvPr>
          </p:nvPicPr>
          <p:blipFill>
            <a:blip r:embed="rId25">
              <a:duotone>
                <a:prstClr val="black"/>
                <a:schemeClr val="accent2">
                  <a:tint val="45000"/>
                  <a:satMod val="400000"/>
                </a:schemeClr>
              </a:duotone>
              <a:extLst>
                <a:ext uri="{BEBA8EAE-BF5A-486C-A8C5-ECC9F3942E4B}">
                  <a14:imgProps xmlns:a14="http://schemas.microsoft.com/office/drawing/2010/main">
                    <a14:imgLayer r:embed="rId26">
                      <a14:imgEffect>
                        <a14:brightnessContrast bright="-40000" contrast="-40000"/>
                      </a14:imgEffect>
                    </a14:imgLayer>
                  </a14:imgProps>
                </a:ext>
              </a:extLst>
            </a:blip>
            <a:stretch>
              <a:fillRect/>
            </a:stretch>
          </p:blipFill>
          <p:spPr>
            <a:xfrm>
              <a:off x="6374605" y="4602542"/>
              <a:ext cx="609600" cy="609600"/>
            </a:xfrm>
            <a:prstGeom prst="rect">
              <a:avLst/>
            </a:prstGeom>
          </p:spPr>
        </p:pic>
        <p:pic>
          <p:nvPicPr>
            <p:cNvPr id="10" name="KOs">
              <a:hlinkClick r:id="" action="ppaction://media"/>
              <a:extLst>
                <a:ext uri="{FF2B5EF4-FFF2-40B4-BE49-F238E27FC236}">
                  <a16:creationId xmlns:a16="http://schemas.microsoft.com/office/drawing/2014/main" xmlns="" id="{8D83AF7C-9E90-43A5-B1EB-A5607E1FDB35}"/>
                </a:ext>
              </a:extLst>
            </p:cNvPr>
            <p:cNvPicPr>
              <a:picLocks noChangeAspect="1"/>
            </p:cNvPicPr>
            <p:nvPr>
              <a:audioFile r:link="rId8"/>
              <p:extLst>
                <p:ext uri="{DAA4B4D4-6D71-4841-9C94-3DE7FCFB9230}">
                  <p14:media xmlns:p14="http://schemas.microsoft.com/office/powerpoint/2010/main" r:embed="rId7"/>
                </p:ext>
              </p:extLst>
            </p:nvPr>
          </p:nvPicPr>
          <p:blipFill>
            <a:blip r:embed="rId27">
              <a:duotone>
                <a:prstClr val="black"/>
                <a:schemeClr val="accent6">
                  <a:tint val="45000"/>
                  <a:satMod val="400000"/>
                </a:schemeClr>
              </a:duotone>
              <a:extLst>
                <a:ext uri="{BEBA8EAE-BF5A-486C-A8C5-ECC9F3942E4B}">
                  <a14:imgProps xmlns:a14="http://schemas.microsoft.com/office/drawing/2010/main">
                    <a14:imgLayer r:embed="rId26">
                      <a14:imgEffect>
                        <a14:saturation sat="200000"/>
                      </a14:imgEffect>
                      <a14:imgEffect>
                        <a14:brightnessContrast bright="-40000" contrast="-40000"/>
                      </a14:imgEffect>
                    </a14:imgLayer>
                  </a14:imgProps>
                </a:ext>
              </a:extLst>
            </a:blip>
            <a:stretch>
              <a:fillRect/>
            </a:stretch>
          </p:blipFill>
          <p:spPr>
            <a:xfrm>
              <a:off x="6393276" y="2184400"/>
              <a:ext cx="609600" cy="609600"/>
            </a:xfrm>
            <a:prstGeom prst="rect">
              <a:avLst/>
            </a:prstGeom>
          </p:spPr>
        </p:pic>
        <p:pic>
          <p:nvPicPr>
            <p:cNvPr id="11" name="Domači GOLOB">
              <a:hlinkClick r:id="" action="ppaction://media"/>
              <a:extLst>
                <a:ext uri="{FF2B5EF4-FFF2-40B4-BE49-F238E27FC236}">
                  <a16:creationId xmlns:a16="http://schemas.microsoft.com/office/drawing/2014/main" xmlns="" id="{033F64D9-7B89-4B6E-B824-2319BD41C738}"/>
                </a:ext>
              </a:extLst>
            </p:cNvPr>
            <p:cNvPicPr>
              <a:picLocks noChangeAspect="1"/>
            </p:cNvPicPr>
            <p:nvPr>
              <a:audioFile r:link="rId10"/>
              <p:extLst>
                <p:ext uri="{DAA4B4D4-6D71-4841-9C94-3DE7FCFB9230}">
                  <p14:media xmlns:p14="http://schemas.microsoft.com/office/powerpoint/2010/main" r:embed="rId9"/>
                </p:ext>
              </p:extLst>
            </p:nvPr>
          </p:nvPicPr>
          <p:blipFill>
            <a:blip r:embed="rId25">
              <a:extLst>
                <a:ext uri="{BEBA8EAE-BF5A-486C-A8C5-ECC9F3942E4B}">
                  <a14:imgProps xmlns:a14="http://schemas.microsoft.com/office/drawing/2010/main">
                    <a14:imgLayer r:embed="rId26">
                      <a14:imgEffect>
                        <a14:brightnessContrast bright="-40000" contrast="-40000"/>
                      </a14:imgEffect>
                    </a14:imgLayer>
                  </a14:imgProps>
                </a:ext>
              </a:extLst>
            </a:blip>
            <a:stretch>
              <a:fillRect/>
            </a:stretch>
          </p:blipFill>
          <p:spPr>
            <a:xfrm>
              <a:off x="954087" y="4338968"/>
              <a:ext cx="609600" cy="609600"/>
            </a:xfrm>
            <a:prstGeom prst="rect">
              <a:avLst/>
            </a:prstGeom>
          </p:spPr>
        </p:pic>
        <p:pic>
          <p:nvPicPr>
            <p:cNvPr id="13" name="Domači vrabec">
              <a:hlinkClick r:id="" action="ppaction://media"/>
              <a:extLst>
                <a:ext uri="{FF2B5EF4-FFF2-40B4-BE49-F238E27FC236}">
                  <a16:creationId xmlns:a16="http://schemas.microsoft.com/office/drawing/2014/main" xmlns="" id="{60CD2791-041A-4186-9135-D82D96100E20}"/>
                </a:ext>
              </a:extLst>
            </p:cNvPr>
            <p:cNvPicPr>
              <a:picLocks noChangeAspect="1"/>
            </p:cNvPicPr>
            <p:nvPr>
              <a:audioFile r:link="rId12"/>
              <p:extLst>
                <p:ext uri="{DAA4B4D4-6D71-4841-9C94-3DE7FCFB9230}">
                  <p14:media xmlns:p14="http://schemas.microsoft.com/office/powerpoint/2010/main" r:embed="rId11"/>
                </p:ext>
              </p:extLst>
            </p:nvPr>
          </p:nvPicPr>
          <p:blipFill>
            <a:blip r:embed="rId28">
              <a:duotone>
                <a:prstClr val="black"/>
                <a:schemeClr val="accent1">
                  <a:tint val="45000"/>
                  <a:satMod val="400000"/>
                </a:schemeClr>
              </a:duotone>
              <a:extLst>
                <a:ext uri="{BEBA8EAE-BF5A-486C-A8C5-ECC9F3942E4B}">
                  <a14:imgProps xmlns:a14="http://schemas.microsoft.com/office/drawing/2010/main">
                    <a14:imgLayer r:embed="rId26">
                      <a14:imgEffect>
                        <a14:saturation sat="400000"/>
                      </a14:imgEffect>
                      <a14:imgEffect>
                        <a14:brightnessContrast bright="-40000" contrast="-40000"/>
                      </a14:imgEffect>
                    </a14:imgLayer>
                  </a14:imgProps>
                </a:ext>
              </a:extLst>
            </a:blip>
            <a:stretch>
              <a:fillRect/>
            </a:stretch>
          </p:blipFill>
          <p:spPr>
            <a:xfrm>
              <a:off x="3604293" y="4601614"/>
              <a:ext cx="609600" cy="609600"/>
            </a:xfrm>
            <a:prstGeom prst="rect">
              <a:avLst/>
            </a:prstGeom>
          </p:spPr>
        </p:pic>
      </p:grpSp>
      <p:sp>
        <p:nvSpPr>
          <p:cNvPr id="9" name="Pravokotnik 8"/>
          <p:cNvSpPr/>
          <p:nvPr/>
        </p:nvSpPr>
        <p:spPr>
          <a:xfrm>
            <a:off x="320236" y="1122776"/>
            <a:ext cx="8011977" cy="369332"/>
          </a:xfrm>
          <a:prstGeom prst="rect">
            <a:avLst/>
          </a:prstGeom>
        </p:spPr>
        <p:txBody>
          <a:bodyPr wrap="square">
            <a:spAutoFit/>
          </a:bodyPr>
          <a:lstStyle/>
          <a:p>
            <a:pPr>
              <a:spcBef>
                <a:spcPts val="0"/>
              </a:spcBef>
              <a:spcAft>
                <a:spcPts val="0"/>
              </a:spcAft>
            </a:pPr>
            <a:r>
              <a:rPr lang="sl-SI" b="0" dirty="0">
                <a:latin typeface="Comic Sans MS" panose="030F0702030302020204" pitchFamily="66" charset="0"/>
              </a:rPr>
              <a:t>Pritisni na znak za zvočnik in slišal boš oglašanje ptice na fotografiji.  </a:t>
            </a:r>
          </a:p>
        </p:txBody>
      </p:sp>
    </p:spTree>
    <p:extLst>
      <p:ext uri="{BB962C8B-B14F-4D97-AF65-F5344CB8AC3E}">
        <p14:creationId xmlns:p14="http://schemas.microsoft.com/office/powerpoint/2010/main" val="277508013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audio>
              <p:cMediaNode vol="80000">
                <p:cTn id="3" fill="hold" display="0">
                  <p:stCondLst>
                    <p:cond delay="indefinite"/>
                  </p:stCondLst>
                  <p:endCondLst>
                    <p:cond evt="onStopAudio" delay="0">
                      <p:tgtEl>
                        <p:sldTgt/>
                      </p:tgtEl>
                    </p:cond>
                  </p:endCondLst>
                </p:cTn>
                <p:tgtEl>
                  <p:spTgt spid="7"/>
                </p:tgtEl>
              </p:cMediaNode>
            </p:audio>
            <p:audio>
              <p:cMediaNode vol="80000">
                <p:cTn id="4" fill="hold" display="0">
                  <p:stCondLst>
                    <p:cond delay="indefinite"/>
                  </p:stCondLst>
                  <p:endCondLst>
                    <p:cond evt="onStopAudio" delay="0">
                      <p:tgtEl>
                        <p:sldTgt/>
                      </p:tgtEl>
                    </p:cond>
                  </p:endCondLst>
                </p:cTn>
                <p:tgtEl>
                  <p:spTgt spid="8"/>
                </p:tgtEl>
              </p:cMediaNode>
            </p:audio>
            <p:audio>
              <p:cMediaNode vol="80000">
                <p:cTn id="5" fill="hold" display="0">
                  <p:stCondLst>
                    <p:cond delay="indefinite"/>
                  </p:stCondLst>
                  <p:endCondLst>
                    <p:cond evt="onStopAudio" delay="0">
                      <p:tgtEl>
                        <p:sldTgt/>
                      </p:tgtEl>
                    </p:cond>
                  </p:endCondLst>
                </p:cTn>
                <p:tgtEl>
                  <p:spTgt spid="10"/>
                </p:tgtEl>
              </p:cMediaNode>
            </p:audio>
            <p:audio>
              <p:cMediaNode vol="80000">
                <p:cTn id="6" fill="hold" display="0">
                  <p:stCondLst>
                    <p:cond delay="indefinite"/>
                  </p:stCondLst>
                  <p:endCondLst>
                    <p:cond evt="onStopAudio" delay="0">
                      <p:tgtEl>
                        <p:sldTgt/>
                      </p:tgtEl>
                    </p:cond>
                  </p:endCondLst>
                </p:cTn>
                <p:tgtEl>
                  <p:spTgt spid="11"/>
                </p:tgtEl>
              </p:cMediaNode>
            </p:audio>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3">
            <a:extLst>
              <a:ext uri="{FF2B5EF4-FFF2-40B4-BE49-F238E27FC236}">
                <a16:creationId xmlns:a16="http://schemas.microsoft.com/office/drawing/2014/main" xmlns="" id="{7C32E414-45C3-48D5-89E3-3663E5B430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8813"/>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4">
            <a:extLst>
              <a:ext uri="{FF2B5EF4-FFF2-40B4-BE49-F238E27FC236}">
                <a16:creationId xmlns:a16="http://schemas.microsoft.com/office/drawing/2014/main" xmlns="" id="{1B466B7B-BEF4-433C-A69A-257C4EC6A3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a:extLst>
              <a:ext uri="{FF2B5EF4-FFF2-40B4-BE49-F238E27FC236}">
                <a16:creationId xmlns:a16="http://schemas.microsoft.com/office/drawing/2014/main" xmlns="" id="{1E68B0CA-BC7A-402A-9A1C-B3D3F46F1596}"/>
              </a:ext>
            </a:extLst>
          </p:cNvPr>
          <p:cNvSpPr txBox="1">
            <a:spLocks/>
          </p:cNvSpPr>
          <p:nvPr/>
        </p:nvSpPr>
        <p:spPr bwMode="auto">
          <a:xfrm>
            <a:off x="252414" y="314613"/>
            <a:ext cx="4319586" cy="61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15000"/>
              </a:lnSpc>
              <a:spcAft>
                <a:spcPts val="0"/>
              </a:spcAft>
              <a:buFontTx/>
              <a:buNone/>
            </a:pPr>
            <a:r>
              <a:rPr lang="sl-SI" u="sng" kern="0">
                <a:solidFill>
                  <a:srgbClr val="3399FF"/>
                </a:solidFill>
                <a:latin typeface="Comic Sans MS" panose="030F0702030302020204" pitchFamily="66" charset="0"/>
                <a:ea typeface="Tahoma"/>
                <a:cs typeface="Times New Roman" panose="02020603050405020304" pitchFamily="18" charset="0"/>
              </a:rPr>
              <a:t>č</a:t>
            </a:r>
            <a:r>
              <a:rPr lang="sl-SI" b="1" u="sng" kern="0">
                <a:solidFill>
                  <a:srgbClr val="3399FF"/>
                </a:solidFill>
                <a:latin typeface="Comic Sans MS" panose="030F0702030302020204" pitchFamily="66" charset="0"/>
                <a:ea typeface="Tahoma"/>
                <a:cs typeface="Times New Roman" panose="02020603050405020304" pitchFamily="18" charset="0"/>
              </a:rPr>
              <a:t>) PTICE V OKOLJU</a:t>
            </a:r>
            <a:endParaRPr lang="sl-SI" b="1" u="sng" kern="0">
              <a:solidFill>
                <a:srgbClr val="3399FF"/>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Pravokotnik 8">
            <a:extLst>
              <a:ext uri="{FF2B5EF4-FFF2-40B4-BE49-F238E27FC236}">
                <a16:creationId xmlns:a16="http://schemas.microsoft.com/office/drawing/2014/main" xmlns="" id="{ACD391A0-7D24-41AA-81D6-D09962957CCD}"/>
              </a:ext>
            </a:extLst>
          </p:cNvPr>
          <p:cNvSpPr/>
          <p:nvPr/>
        </p:nvSpPr>
        <p:spPr>
          <a:xfrm>
            <a:off x="252414" y="1203325"/>
            <a:ext cx="8732098" cy="5262979"/>
          </a:xfrm>
          <a:prstGeom prst="rect">
            <a:avLst/>
          </a:prstGeom>
        </p:spPr>
        <p:txBody>
          <a:bodyPr wrap="square">
            <a:spAutoFit/>
          </a:bodyPr>
          <a:lstStyle/>
          <a:p>
            <a:r>
              <a:rPr lang="sl-SI" b="0">
                <a:latin typeface="Comic Sans MS" panose="030F0702030302020204" pitchFamily="66" charset="0"/>
              </a:rPr>
              <a:t>Število ptic v naravnih okoljih se zmanjšuje zaradi propadanja in uničenja naravnega okolja in na to vpliva predvsem človek s svojim delovanjem (intenzivno kmetijstvo, nezakoniti lov, urbanizacija, podnebne spremembe,…). </a:t>
            </a:r>
          </a:p>
          <a:p>
            <a:endParaRPr lang="sl-SI" b="0">
              <a:latin typeface="Comic Sans MS" panose="030F0702030302020204" pitchFamily="66" charset="0"/>
            </a:endParaRPr>
          </a:p>
          <a:p>
            <a:r>
              <a:rPr lang="sl-SI" b="0">
                <a:latin typeface="Comic Sans MS" panose="030F0702030302020204" pitchFamily="66" charset="0"/>
              </a:rPr>
              <a:t>Tako zaradi vpliva človeka nekatere skupine živih bitij, kot so ptice, izumirajo 25-krat hitreje, kot bi bilo to naravno. Ptice so mnogokrat pokazatelji dogajanja v določenem okolju, zato moramo k njihovemu ohranjanju pristopiti celostno. (povzeto po </a:t>
            </a:r>
            <a:r>
              <a:rPr lang="sl-SI" b="0">
                <a:latin typeface="Comic Sans MS" panose="030F0702030302020204" pitchFamily="66" charset="0"/>
                <a:hlinkClick r:id="rId5"/>
              </a:rPr>
              <a:t>https://www.ptice.si/naravovarstvo-in-raziskave/</a:t>
            </a:r>
            <a:r>
              <a:rPr lang="sl-SI" b="0">
                <a:latin typeface="Comic Sans MS" panose="030F0702030302020204" pitchFamily="66" charset="0"/>
              </a:rPr>
              <a:t>, 17.4.2020). </a:t>
            </a:r>
          </a:p>
          <a:p>
            <a:endParaRPr lang="sl-SI" b="0">
              <a:latin typeface="Comic Sans MS" panose="030F0702030302020204" pitchFamily="66" charset="0"/>
            </a:endParaRPr>
          </a:p>
          <a:p>
            <a:r>
              <a:rPr lang="sl-SI" b="0">
                <a:latin typeface="Comic Sans MS" panose="030F0702030302020204" pitchFamily="66" charset="0"/>
              </a:rPr>
              <a:t>„</a:t>
            </a:r>
            <a:r>
              <a:rPr lang="sl-SI" b="0" i="1">
                <a:latin typeface="Comic Sans MS" panose="030F0702030302020204" pitchFamily="66" charset="0"/>
              </a:rPr>
              <a:t>Slabo načrtovani odzivi ljudi lahko še povečajo posledice podnebnih sprememb. Ukrepi za blaženje in prilagajanje podnebnim spremembam, ki temeljijo na ohranjanju ekosistemov, pa po drugi strani pomagajo tako ljudem kot naravi</a:t>
            </a:r>
            <a:r>
              <a:rPr lang="sl-SI" b="0">
                <a:latin typeface="Comic Sans MS" panose="030F0702030302020204" pitchFamily="66" charset="0"/>
              </a:rPr>
              <a:t>“ (</a:t>
            </a:r>
            <a:r>
              <a:rPr lang="sl-SI" b="0">
                <a:latin typeface="Comic Sans MS" panose="030F0702030302020204" pitchFamily="66" charset="0"/>
                <a:hlinkClick r:id="rId6"/>
              </a:rPr>
              <a:t>https://www.ptice.si/naravovarstvo-in-raziskave/podnebne-spremembe/</a:t>
            </a:r>
            <a:r>
              <a:rPr lang="sl-SI" b="0">
                <a:latin typeface="Comic Sans MS" panose="030F0702030302020204" pitchFamily="66" charset="0"/>
              </a:rPr>
              <a:t>, 17. 4. 2020). </a:t>
            </a:r>
          </a:p>
          <a:p>
            <a:endParaRPr lang="sl-SI" b="0">
              <a:latin typeface="Comic Sans MS" panose="030F0702030302020204" pitchFamily="66" charset="0"/>
            </a:endParaRPr>
          </a:p>
          <a:p>
            <a:pPr algn="ctr"/>
            <a:r>
              <a:rPr lang="sl-SI" b="0">
                <a:latin typeface="Comic Sans MS" panose="030F0702030302020204" pitchFamily="66" charset="0"/>
              </a:rPr>
              <a:t> </a:t>
            </a:r>
            <a:r>
              <a:rPr lang="sl-SI" sz="2400">
                <a:latin typeface="Comic Sans MS" panose="030F0702030302020204" pitchFamily="66" charset="0"/>
              </a:rPr>
              <a:t>TI LAHKO VPLIVAŠ S SVOJIMI DEJANJI NA OHRANJANJE NARAVNE DEDIŠČINE PTIC.</a:t>
            </a:r>
            <a:endParaRPr lang="sl-SI" b="0">
              <a:latin typeface="Comic Sans MS" panose="030F0702030302020204" pitchFamily="66" charset="0"/>
            </a:endParaRPr>
          </a:p>
          <a:p>
            <a:r>
              <a:rPr lang="sl-SI" b="0">
                <a:latin typeface="Comic Sans MS" panose="030F0702030302020204" pitchFamily="66" charset="0"/>
              </a:rPr>
              <a:t> </a:t>
            </a:r>
          </a:p>
        </p:txBody>
      </p:sp>
    </p:spTree>
    <p:extLst>
      <p:ext uri="{BB962C8B-B14F-4D97-AF65-F5344CB8AC3E}">
        <p14:creationId xmlns:p14="http://schemas.microsoft.com/office/powerpoint/2010/main" val="402636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457200" y="644735"/>
            <a:ext cx="6411833" cy="646331"/>
          </a:xfrm>
          <a:prstGeom prst="rect">
            <a:avLst/>
          </a:prstGeom>
        </p:spPr>
        <p:txBody>
          <a:bodyPr wrap="square">
            <a:spAutoFit/>
          </a:bodyPr>
          <a:lstStyle/>
          <a:p>
            <a:r>
              <a:rPr lang="sl-SI" sz="3600" kern="0">
                <a:solidFill>
                  <a:srgbClr val="FFC000"/>
                </a:solidFill>
                <a:latin typeface="Calibri" panose="020F0502020204030204" pitchFamily="34" charset="0"/>
                <a:cs typeface="Calibri" panose="020F0502020204030204" pitchFamily="34" charset="0"/>
              </a:rPr>
              <a:t>5. naloga: ZVOČNA ZGODBA</a:t>
            </a:r>
          </a:p>
        </p:txBody>
      </p:sp>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560885" y="1317228"/>
            <a:ext cx="7882568" cy="707886"/>
          </a:xfrm>
          <a:prstGeom prst="rect">
            <a:avLst/>
          </a:prstGeom>
        </p:spPr>
        <p:txBody>
          <a:bodyPr wrap="square">
            <a:spAutoFit/>
          </a:bodyPr>
          <a:lstStyle/>
          <a:p>
            <a:r>
              <a:rPr lang="sl-SI" sz="2000" b="0" dirty="0">
                <a:latin typeface="Comic Sans MS" panose="030F0702030302020204" pitchFamily="66" charset="0"/>
              </a:rPr>
              <a:t>Posnel si nekaj zvočnih posnetkov ptic v naravi. Sedaj boš združil te posnetke in naredil ZVOČNO ZGODBO. </a:t>
            </a:r>
          </a:p>
        </p:txBody>
      </p:sp>
      <p:graphicFrame>
        <p:nvGraphicFramePr>
          <p:cNvPr id="3" name="Diagram 2"/>
          <p:cNvGraphicFramePr/>
          <p:nvPr>
            <p:extLst>
              <p:ext uri="{D42A27DB-BD31-4B8C-83A1-F6EECF244321}">
                <p14:modId xmlns:p14="http://schemas.microsoft.com/office/powerpoint/2010/main" val="2348342921"/>
              </p:ext>
            </p:extLst>
          </p:nvPr>
        </p:nvGraphicFramePr>
        <p:xfrm>
          <a:off x="787277" y="2139017"/>
          <a:ext cx="7717202" cy="3866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618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283126" y="418890"/>
            <a:ext cx="8360675" cy="461665"/>
          </a:xfrm>
          <a:prstGeom prst="rect">
            <a:avLst/>
          </a:prstGeom>
        </p:spPr>
        <p:txBody>
          <a:bodyPr wrap="square">
            <a:spAutoFit/>
          </a:bodyPr>
          <a:lstStyle/>
          <a:p>
            <a:r>
              <a:rPr lang="sl-SI" sz="2400">
                <a:solidFill>
                  <a:srgbClr val="3399FF"/>
                </a:solidFill>
                <a:latin typeface="Comic Sans MS" panose="030F0702030302020204" pitchFamily="66" charset="0"/>
              </a:rPr>
              <a:t>Kako naredim zvočno zgodbo?</a:t>
            </a:r>
          </a:p>
        </p:txBody>
      </p:sp>
      <p:grpSp>
        <p:nvGrpSpPr>
          <p:cNvPr id="18" name="Skupina 17"/>
          <p:cNvGrpSpPr/>
          <p:nvPr/>
        </p:nvGrpSpPr>
        <p:grpSpPr>
          <a:xfrm>
            <a:off x="242370" y="884700"/>
            <a:ext cx="8901629" cy="5783806"/>
            <a:chOff x="215391" y="995789"/>
            <a:chExt cx="8637224" cy="5673035"/>
          </a:xfrm>
        </p:grpSpPr>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01" y="3604784"/>
              <a:ext cx="2009527" cy="2377941"/>
            </a:xfrm>
            <a:prstGeom prst="rect">
              <a:avLst/>
            </a:prstGeom>
          </p:spPr>
        </p:pic>
        <p:grpSp>
          <p:nvGrpSpPr>
            <p:cNvPr id="17" name="Skupina 16"/>
            <p:cNvGrpSpPr/>
            <p:nvPr/>
          </p:nvGrpSpPr>
          <p:grpSpPr>
            <a:xfrm>
              <a:off x="215391" y="995789"/>
              <a:ext cx="8637224" cy="5673035"/>
              <a:chOff x="215391" y="995789"/>
              <a:chExt cx="8637224" cy="5673035"/>
            </a:xfrm>
          </p:grpSpPr>
          <p:graphicFrame>
            <p:nvGraphicFramePr>
              <p:cNvPr id="7" name="Diagram 6"/>
              <p:cNvGraphicFramePr/>
              <p:nvPr>
                <p:extLst>
                  <p:ext uri="{D42A27DB-BD31-4B8C-83A1-F6EECF244321}">
                    <p14:modId xmlns:p14="http://schemas.microsoft.com/office/powerpoint/2010/main" val="2849595220"/>
                  </p:ext>
                </p:extLst>
              </p:nvPr>
            </p:nvGraphicFramePr>
            <p:xfrm>
              <a:off x="215391" y="995789"/>
              <a:ext cx="8637224" cy="25267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Slika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3009" y="3226413"/>
                <a:ext cx="1628388" cy="3442411"/>
              </a:xfrm>
              <a:prstGeom prst="rect">
                <a:avLst/>
              </a:prstGeom>
            </p:spPr>
          </p:pic>
          <p:cxnSp>
            <p:nvCxnSpPr>
              <p:cNvPr id="12" name="Raven puščični povezovalnik 11"/>
              <p:cNvCxnSpPr>
                <a:cxnSpLocks/>
              </p:cNvCxnSpPr>
              <p:nvPr/>
            </p:nvCxnSpPr>
            <p:spPr bwMode="auto">
              <a:xfrm>
                <a:off x="3805816" y="3184696"/>
                <a:ext cx="525924" cy="1082289"/>
              </a:xfrm>
              <a:prstGeom prst="straightConnector1">
                <a:avLst/>
              </a:prstGeom>
              <a:ln w="76200">
                <a:solidFill>
                  <a:srgbClr val="3399FF"/>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5" name="Raven puščični povezovalnik 14"/>
              <p:cNvCxnSpPr>
                <a:cxnSpLocks/>
              </p:cNvCxnSpPr>
              <p:nvPr/>
            </p:nvCxnSpPr>
            <p:spPr bwMode="auto">
              <a:xfrm flipH="1">
                <a:off x="5469503" y="3226413"/>
                <a:ext cx="740772" cy="1203325"/>
              </a:xfrm>
              <a:prstGeom prst="straightConnector1">
                <a:avLst/>
              </a:prstGeom>
              <a:solidFill>
                <a:schemeClr val="accent1"/>
              </a:solidFill>
              <a:ln w="76200" cap="flat" cmpd="sng" algn="ctr">
                <a:solidFill>
                  <a:srgbClr val="FFC000"/>
                </a:solidFill>
                <a:prstDash val="solid"/>
                <a:round/>
                <a:headEnd type="none" w="med" len="med"/>
                <a:tailEnd type="triangle"/>
              </a:ln>
              <a:effectLst/>
            </p:spPr>
          </p:cxnSp>
        </p:grpSp>
      </p:grpSp>
      <p:sp>
        <p:nvSpPr>
          <p:cNvPr id="3" name="PoljeZBesedilom 2"/>
          <p:cNvSpPr txBox="1"/>
          <p:nvPr/>
        </p:nvSpPr>
        <p:spPr>
          <a:xfrm>
            <a:off x="6215826" y="3733828"/>
            <a:ext cx="2755074" cy="2565693"/>
          </a:xfrm>
          <a:prstGeom prst="rect">
            <a:avLst/>
          </a:prstGeom>
          <a:noFill/>
        </p:spPr>
        <p:txBody>
          <a:bodyPr wrap="square" lIns="36000" tIns="36000" rIns="36000" bIns="36000" rtlCol="0">
            <a:spAutoFit/>
          </a:bodyPr>
          <a:lstStyle/>
          <a:p>
            <a:pPr algn="ctr"/>
            <a:r>
              <a:rPr lang="sl-SI" b="0">
                <a:latin typeface="Comic Sans MS" panose="030F0702030302020204" pitchFamily="66" charset="0"/>
              </a:rPr>
              <a:t>Pri  delu z aplikacijo UREJEVALNIK GLASBE dovoli aplikaciji dostop do tvojih datotek, ne sekiraj se zaradi reklam in uporabi nasvete na naslednjih straneh. </a:t>
            </a:r>
          </a:p>
          <a:p>
            <a:pPr algn="ctr"/>
            <a:r>
              <a:rPr lang="sl-SI">
                <a:latin typeface="Comic Sans MS" panose="030F0702030302020204" pitchFamily="66" charset="0"/>
              </a:rPr>
              <a:t>Zvočna zgodba naj ne bo daljša od 1 minute. </a:t>
            </a:r>
          </a:p>
        </p:txBody>
      </p:sp>
    </p:spTree>
    <p:extLst>
      <p:ext uri="{BB962C8B-B14F-4D97-AF65-F5344CB8AC3E}">
        <p14:creationId xmlns:p14="http://schemas.microsoft.com/office/powerpoint/2010/main" val="383524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avokotnik 12"/>
          <p:cNvSpPr/>
          <p:nvPr/>
        </p:nvSpPr>
        <p:spPr>
          <a:xfrm>
            <a:off x="339707" y="681611"/>
            <a:ext cx="8360675" cy="461665"/>
          </a:xfrm>
          <a:prstGeom prst="rect">
            <a:avLst/>
          </a:prstGeom>
        </p:spPr>
        <p:txBody>
          <a:bodyPr wrap="square">
            <a:spAutoFit/>
          </a:bodyPr>
          <a:lstStyle/>
          <a:p>
            <a:r>
              <a:rPr lang="sl-SI" sz="2400">
                <a:solidFill>
                  <a:srgbClr val="3399FF"/>
                </a:solidFill>
                <a:latin typeface="Comic Sans MS" panose="030F0702030302020204" pitchFamily="66" charset="0"/>
              </a:rPr>
              <a:t>Urejevalnik glasbe – Trim </a:t>
            </a:r>
            <a:r>
              <a:rPr lang="sl-SI" sz="2400" err="1">
                <a:solidFill>
                  <a:srgbClr val="3399FF"/>
                </a:solidFill>
                <a:latin typeface="Comic Sans MS" panose="030F0702030302020204" pitchFamily="66" charset="0"/>
              </a:rPr>
              <a:t>Audio</a:t>
            </a:r>
            <a:endParaRPr lang="sl-SI" sz="2400">
              <a:solidFill>
                <a:srgbClr val="3399FF"/>
              </a:solidFill>
              <a:latin typeface="Comic Sans MS" panose="030F0702030302020204" pitchFamily="66" charset="0"/>
            </a:endParaRPr>
          </a:p>
        </p:txBody>
      </p:sp>
      <p:pic>
        <p:nvPicPr>
          <p:cNvPr id="45" name="Slika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058" y="2933513"/>
            <a:ext cx="1362322" cy="1102104"/>
          </a:xfrm>
          <a:prstGeom prst="rect">
            <a:avLst/>
          </a:prstGeom>
        </p:spPr>
      </p:pic>
      <p:grpSp>
        <p:nvGrpSpPr>
          <p:cNvPr id="18" name="Skupina 17"/>
          <p:cNvGrpSpPr/>
          <p:nvPr/>
        </p:nvGrpSpPr>
        <p:grpSpPr>
          <a:xfrm>
            <a:off x="53165" y="1296872"/>
            <a:ext cx="9040091" cy="4898164"/>
            <a:chOff x="0" y="1003871"/>
            <a:chExt cx="9143999" cy="4898164"/>
          </a:xfrm>
        </p:grpSpPr>
        <p:graphicFrame>
          <p:nvGraphicFramePr>
            <p:cNvPr id="21" name="Diagram 20"/>
            <p:cNvGraphicFramePr/>
            <p:nvPr>
              <p:extLst>
                <p:ext uri="{D42A27DB-BD31-4B8C-83A1-F6EECF244321}">
                  <p14:modId xmlns:p14="http://schemas.microsoft.com/office/powerpoint/2010/main" val="4175004378"/>
                </p:ext>
              </p:extLst>
            </p:nvPr>
          </p:nvGraphicFramePr>
          <p:xfrm>
            <a:off x="0" y="1026988"/>
            <a:ext cx="9143999" cy="4875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3" name="Skupina 42"/>
            <p:cNvGrpSpPr/>
            <p:nvPr/>
          </p:nvGrpSpPr>
          <p:grpSpPr>
            <a:xfrm>
              <a:off x="345792" y="1704108"/>
              <a:ext cx="1932341" cy="886646"/>
              <a:chOff x="509169" y="1996556"/>
              <a:chExt cx="1932341" cy="886646"/>
            </a:xfrm>
          </p:grpSpPr>
          <p:sp>
            <p:nvSpPr>
              <p:cNvPr id="22" name="Elipsa 21"/>
              <p:cNvSpPr/>
              <p:nvPr/>
            </p:nvSpPr>
            <p:spPr bwMode="auto">
              <a:xfrm>
                <a:off x="509169" y="2134055"/>
                <a:ext cx="773438" cy="749147"/>
              </a:xfrm>
              <a:prstGeom prst="ellipse">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cxnSp>
            <p:nvCxnSpPr>
              <p:cNvPr id="24" name="Raven puščični povezovalnik 23"/>
              <p:cNvCxnSpPr>
                <a:stCxn id="22" idx="7"/>
              </p:cNvCxnSpPr>
              <p:nvPr/>
            </p:nvCxnSpPr>
            <p:spPr bwMode="auto">
              <a:xfrm flipV="1">
                <a:off x="1169340" y="1996556"/>
                <a:ext cx="1272170" cy="247209"/>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grpSp>
        <p:sp>
          <p:nvSpPr>
            <p:cNvPr id="26" name="Elipsa 25"/>
            <p:cNvSpPr/>
            <p:nvPr/>
          </p:nvSpPr>
          <p:spPr bwMode="auto">
            <a:xfrm>
              <a:off x="2215548" y="2756865"/>
              <a:ext cx="267639" cy="308451"/>
            </a:xfrm>
            <a:prstGeom prst="ellipse">
              <a:avLst/>
            </a:prstGeom>
            <a:noFill/>
            <a:ln w="412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sp>
          <p:nvSpPr>
            <p:cNvPr id="15" name="Elipsa 14"/>
            <p:cNvSpPr/>
            <p:nvPr/>
          </p:nvSpPr>
          <p:spPr bwMode="auto">
            <a:xfrm>
              <a:off x="5650296" y="1003871"/>
              <a:ext cx="277227" cy="28892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85364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2"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avokotnik 12"/>
          <p:cNvSpPr/>
          <p:nvPr/>
        </p:nvSpPr>
        <p:spPr>
          <a:xfrm>
            <a:off x="98202" y="680233"/>
            <a:ext cx="8360675" cy="461665"/>
          </a:xfrm>
          <a:prstGeom prst="rect">
            <a:avLst/>
          </a:prstGeom>
        </p:spPr>
        <p:txBody>
          <a:bodyPr wrap="square">
            <a:spAutoFit/>
          </a:bodyPr>
          <a:lstStyle/>
          <a:p>
            <a:r>
              <a:rPr lang="sl-SI" sz="2400">
                <a:solidFill>
                  <a:srgbClr val="3399FF"/>
                </a:solidFill>
                <a:latin typeface="Comic Sans MS" panose="030F0702030302020204" pitchFamily="66" charset="0"/>
              </a:rPr>
              <a:t>Urejevalnik glasbe - Kombiniran zvok</a:t>
            </a:r>
          </a:p>
        </p:txBody>
      </p:sp>
      <p:sp>
        <p:nvSpPr>
          <p:cNvPr id="31" name="Zaokroži kota na isti strani pravokotnika 4"/>
          <p:cNvSpPr/>
          <p:nvPr/>
        </p:nvSpPr>
        <p:spPr>
          <a:xfrm>
            <a:off x="2434769" y="5566542"/>
            <a:ext cx="1421137" cy="1183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0" rIns="0" bIns="0" numCol="1" spcCol="1270" anchor="t" anchorCtr="0">
            <a:noAutofit/>
          </a:bodyPr>
          <a:lstStyle/>
          <a:p>
            <a:pPr lvl="0" algn="ctr" defTabSz="666750">
              <a:lnSpc>
                <a:spcPct val="90000"/>
              </a:lnSpc>
              <a:spcBef>
                <a:spcPct val="0"/>
              </a:spcBef>
              <a:spcAft>
                <a:spcPct val="35000"/>
              </a:spcAft>
            </a:pPr>
            <a:endParaRPr lang="sl-SI" sz="1500" kern="1200">
              <a:solidFill>
                <a:schemeClr val="tx1"/>
              </a:solidFill>
            </a:endParaRPr>
          </a:p>
        </p:txBody>
      </p:sp>
      <p:pic>
        <p:nvPicPr>
          <p:cNvPr id="45" name="Slika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058" y="2933513"/>
            <a:ext cx="1362322" cy="1102104"/>
          </a:xfrm>
          <a:prstGeom prst="rect">
            <a:avLst/>
          </a:prstGeom>
        </p:spPr>
      </p:pic>
      <p:grpSp>
        <p:nvGrpSpPr>
          <p:cNvPr id="18" name="Skupina 17"/>
          <p:cNvGrpSpPr/>
          <p:nvPr/>
        </p:nvGrpSpPr>
        <p:grpSpPr>
          <a:xfrm>
            <a:off x="1" y="1240879"/>
            <a:ext cx="9143999" cy="4973578"/>
            <a:chOff x="0" y="928457"/>
            <a:chExt cx="9143999" cy="4973578"/>
          </a:xfrm>
        </p:grpSpPr>
        <p:graphicFrame>
          <p:nvGraphicFramePr>
            <p:cNvPr id="21" name="Diagram 20"/>
            <p:cNvGraphicFramePr/>
            <p:nvPr>
              <p:extLst>
                <p:ext uri="{D42A27DB-BD31-4B8C-83A1-F6EECF244321}">
                  <p14:modId xmlns:p14="http://schemas.microsoft.com/office/powerpoint/2010/main" val="180035291"/>
                </p:ext>
              </p:extLst>
            </p:nvPr>
          </p:nvGraphicFramePr>
          <p:xfrm>
            <a:off x="0" y="1026988"/>
            <a:ext cx="9143999" cy="4875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3" name="Skupina 42"/>
            <p:cNvGrpSpPr/>
            <p:nvPr/>
          </p:nvGrpSpPr>
          <p:grpSpPr>
            <a:xfrm>
              <a:off x="1125597" y="1635313"/>
              <a:ext cx="976671" cy="1002726"/>
              <a:chOff x="1288974" y="1927761"/>
              <a:chExt cx="976671" cy="1002726"/>
            </a:xfrm>
          </p:grpSpPr>
          <p:sp>
            <p:nvSpPr>
              <p:cNvPr id="22" name="Elipsa 21"/>
              <p:cNvSpPr/>
              <p:nvPr/>
            </p:nvSpPr>
            <p:spPr bwMode="auto">
              <a:xfrm>
                <a:off x="1288974" y="2181340"/>
                <a:ext cx="773438" cy="749147"/>
              </a:xfrm>
              <a:prstGeom prst="ellipse">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cxnSp>
            <p:nvCxnSpPr>
              <p:cNvPr id="24" name="Raven puščični povezovalnik 23"/>
              <p:cNvCxnSpPr>
                <a:stCxn id="22" idx="7"/>
              </p:cNvCxnSpPr>
              <p:nvPr/>
            </p:nvCxnSpPr>
            <p:spPr bwMode="auto">
              <a:xfrm flipV="1">
                <a:off x="1949145" y="1927761"/>
                <a:ext cx="316500" cy="363289"/>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grpSp>
        <p:grpSp>
          <p:nvGrpSpPr>
            <p:cNvPr id="41" name="Skupina 40"/>
            <p:cNvGrpSpPr/>
            <p:nvPr/>
          </p:nvGrpSpPr>
          <p:grpSpPr>
            <a:xfrm>
              <a:off x="2278133" y="2216181"/>
              <a:ext cx="209254" cy="1729507"/>
              <a:chOff x="2348913" y="2386255"/>
              <a:chExt cx="275214" cy="1582996"/>
            </a:xfrm>
          </p:grpSpPr>
          <p:sp>
            <p:nvSpPr>
              <p:cNvPr id="26" name="Elipsa 25"/>
              <p:cNvSpPr/>
              <p:nvPr/>
            </p:nvSpPr>
            <p:spPr bwMode="auto">
              <a:xfrm>
                <a:off x="2348913" y="2386255"/>
                <a:ext cx="275214" cy="212870"/>
              </a:xfrm>
              <a:prstGeom prst="ellipse">
                <a:avLst/>
              </a:prstGeom>
              <a:noFill/>
              <a:ln w="412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cxnSp>
            <p:nvCxnSpPr>
              <p:cNvPr id="28" name="Raven puščični povezovalnik 27"/>
              <p:cNvCxnSpPr>
                <a:stCxn id="26" idx="4"/>
              </p:cNvCxnSpPr>
              <p:nvPr/>
            </p:nvCxnSpPr>
            <p:spPr bwMode="auto">
              <a:xfrm>
                <a:off x="2486524" y="2599126"/>
                <a:ext cx="59352" cy="1370125"/>
              </a:xfrm>
              <a:prstGeom prst="straightConnector1">
                <a:avLst/>
              </a:prstGeom>
              <a:solidFill>
                <a:schemeClr val="accent1"/>
              </a:solidFill>
              <a:ln w="31750" cap="flat" cmpd="sng" algn="ctr">
                <a:solidFill>
                  <a:srgbClr val="92D050"/>
                </a:solidFill>
                <a:prstDash val="solid"/>
                <a:round/>
                <a:headEnd type="none" w="med" len="med"/>
                <a:tailEnd type="triangle"/>
              </a:ln>
              <a:effectLst/>
            </p:spPr>
          </p:cxnSp>
        </p:grpSp>
        <p:sp>
          <p:nvSpPr>
            <p:cNvPr id="48" name="Elipsa 47"/>
            <p:cNvSpPr/>
            <p:nvPr/>
          </p:nvSpPr>
          <p:spPr bwMode="auto">
            <a:xfrm>
              <a:off x="4360231" y="2509204"/>
              <a:ext cx="242371" cy="270126"/>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sp>
          <p:nvSpPr>
            <p:cNvPr id="15" name="Elipsa 14"/>
            <p:cNvSpPr/>
            <p:nvPr/>
          </p:nvSpPr>
          <p:spPr bwMode="auto">
            <a:xfrm>
              <a:off x="5791273" y="928457"/>
              <a:ext cx="277227" cy="28892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98690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3">
            <a:extLst>
              <a:ext uri="{FF2B5EF4-FFF2-40B4-BE49-F238E27FC236}">
                <a16:creationId xmlns:a16="http://schemas.microsoft.com/office/drawing/2014/main" xmlns="" id="{7C32E414-45C3-48D5-89E3-3663E5B430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4">
            <a:extLst>
              <a:ext uri="{FF2B5EF4-FFF2-40B4-BE49-F238E27FC236}">
                <a16:creationId xmlns:a16="http://schemas.microsoft.com/office/drawing/2014/main" xmlns="" id="{1B466B7B-BEF4-433C-A69A-257C4EC6A3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450923" y="433884"/>
            <a:ext cx="8242154" cy="769441"/>
          </a:xfrm>
          <a:prstGeom prst="rect">
            <a:avLst/>
          </a:prstGeom>
        </p:spPr>
        <p:txBody>
          <a:bodyPr wrap="square">
            <a:spAutoFit/>
          </a:bodyPr>
          <a:lstStyle/>
          <a:p>
            <a:r>
              <a:rPr lang="sl-SI" sz="4400">
                <a:solidFill>
                  <a:srgbClr val="FFC000"/>
                </a:solidFill>
                <a:latin typeface="Calibri" panose="020F0502020204030204" pitchFamily="34" charset="0"/>
                <a:cs typeface="Aharoni" panose="02010803020104030203" pitchFamily="2" charset="-79"/>
              </a:rPr>
              <a:t>ČIVKAMO NAPREJ</a:t>
            </a:r>
          </a:p>
        </p:txBody>
      </p:sp>
      <p:sp>
        <p:nvSpPr>
          <p:cNvPr id="5" name="Pravokotnik 4"/>
          <p:cNvSpPr/>
          <p:nvPr/>
        </p:nvSpPr>
        <p:spPr>
          <a:xfrm>
            <a:off x="450923" y="1283917"/>
            <a:ext cx="8454086" cy="5324535"/>
          </a:xfrm>
          <a:prstGeom prst="rect">
            <a:avLst/>
          </a:prstGeom>
        </p:spPr>
        <p:txBody>
          <a:bodyPr wrap="square">
            <a:spAutoFit/>
          </a:bodyPr>
          <a:lstStyle/>
          <a:p>
            <a:r>
              <a:rPr lang="sl-SI" sz="2000" b="0">
                <a:latin typeface="Calibri" panose="020F0502020204030204" pitchFamily="34" charset="0"/>
              </a:rPr>
              <a:t>Ptice imajo osnovne potrebe: hrano, zavetišče, vodo in prostor. Tako lahko okoli svojega doma izboljšaš možnosti za življenje ptic:</a:t>
            </a:r>
          </a:p>
          <a:p>
            <a:pPr marL="800100" lvl="1" indent="-342900">
              <a:buFont typeface="Arial" panose="020B0604020202020204" pitchFamily="34" charset="0"/>
              <a:buChar char="•"/>
            </a:pPr>
            <a:r>
              <a:rPr lang="sl-SI" sz="2000" b="0">
                <a:latin typeface="Calibri" panose="020F0502020204030204" pitchFamily="34" charset="0"/>
              </a:rPr>
              <a:t>z namestitvijo gnezdilnic, krmilnic, </a:t>
            </a:r>
            <a:r>
              <a:rPr lang="sl-SI" sz="2000" b="0" err="1">
                <a:latin typeface="Calibri" panose="020F0502020204030204" pitchFamily="34" charset="0"/>
              </a:rPr>
              <a:t>pitnikov</a:t>
            </a:r>
            <a:r>
              <a:rPr lang="sl-SI" sz="2000" b="0">
                <a:latin typeface="Calibri" panose="020F0502020204030204" pitchFamily="34" charset="0"/>
              </a:rPr>
              <a:t> (ali vodnega vira),</a:t>
            </a:r>
          </a:p>
          <a:p>
            <a:pPr marL="800100" lvl="1" indent="-342900">
              <a:buFont typeface="Arial" panose="020B0604020202020204" pitchFamily="34" charset="0"/>
              <a:buChar char="•"/>
            </a:pPr>
            <a:r>
              <a:rPr lang="sl-SI" sz="2000" b="0">
                <a:latin typeface="Calibri" panose="020F0502020204030204" pitchFamily="34" charset="0"/>
              </a:rPr>
              <a:t>nasaditvijo dreves, grmov in zelnatih rastlin, ki rastlinam nudijo skrivališče, gnezdenje in hrano; </a:t>
            </a:r>
          </a:p>
          <a:p>
            <a:pPr marL="800100" lvl="1" indent="-342900">
              <a:buFont typeface="Arial" panose="020B0604020202020204" pitchFamily="34" charset="0"/>
              <a:buChar char="•"/>
            </a:pPr>
            <a:r>
              <a:rPr lang="sl-SI" sz="2000" b="0">
                <a:latin typeface="Calibri" panose="020F0502020204030204" pitchFamily="34" charset="0"/>
              </a:rPr>
              <a:t>tako, da jim zagotovimo varno okolje (dovolj visoko postavimo gnezdilnice, krmilnice; umaknemo domače živali stran zgodaj zjutraj in zvečer, namestimo nalepke na okna…). </a:t>
            </a:r>
          </a:p>
          <a:p>
            <a:r>
              <a:rPr lang="sl-SI" sz="2000" b="0">
                <a:latin typeface="Calibri" panose="020F0502020204030204" pitchFamily="34" charset="0"/>
              </a:rPr>
              <a:t>Ptičji detektiv lahko postaneš tudi z iskanjem sledi: peres, sledov v snegu, iztrebkov, poškodovanih storžev,….</a:t>
            </a:r>
          </a:p>
          <a:p>
            <a:endParaRPr lang="sl-SI" sz="2000">
              <a:latin typeface="Calibri" panose="020F0502020204030204" pitchFamily="34" charset="0"/>
            </a:endParaRPr>
          </a:p>
          <a:p>
            <a:r>
              <a:rPr lang="sl-SI" sz="2000">
                <a:latin typeface="Calibri" panose="020F0502020204030204" pitchFamily="34" charset="0"/>
              </a:rPr>
              <a:t>Če želiš še kaj zvedeti o pticah pa si oglej: </a:t>
            </a:r>
          </a:p>
          <a:p>
            <a:pPr marL="342900" indent="-342900">
              <a:buFont typeface="Arial" panose="020B0604020202020204" pitchFamily="34" charset="0"/>
              <a:buChar char="•"/>
            </a:pPr>
            <a:r>
              <a:rPr lang="sl-SI" sz="2000">
                <a:latin typeface="Calibri" panose="020F0502020204030204" pitchFamily="34" charset="0"/>
              </a:rPr>
              <a:t>Osupljivi svet ptic: </a:t>
            </a:r>
            <a:r>
              <a:rPr lang="sl-SI" sz="2000">
                <a:latin typeface="Calibri" panose="020F0502020204030204" pitchFamily="34" charset="0"/>
                <a:hlinkClick r:id="rId5"/>
              </a:rPr>
              <a:t>https://www.ptice.si/o-nas/mladi/osupljivi-svet-ptic/</a:t>
            </a:r>
            <a:r>
              <a:rPr lang="sl-SI" sz="2000">
                <a:latin typeface="Calibri" panose="020F0502020204030204" pitchFamily="34" charset="0"/>
              </a:rPr>
              <a:t>,</a:t>
            </a:r>
          </a:p>
          <a:p>
            <a:pPr marL="342900" indent="-342900">
              <a:buFont typeface="Arial" panose="020B0604020202020204" pitchFamily="34" charset="0"/>
              <a:buChar char="•"/>
            </a:pPr>
            <a:r>
              <a:rPr lang="sl-SI" sz="2000">
                <a:latin typeface="Calibri" panose="020F0502020204030204" pitchFamily="34" charset="0"/>
              </a:rPr>
              <a:t>Kako ptice vidijo barve: </a:t>
            </a:r>
            <a:r>
              <a:rPr lang="sl-SI" sz="2000">
                <a:latin typeface="Calibri" panose="020F0502020204030204" pitchFamily="34" charset="0"/>
                <a:hlinkClick r:id="rId6"/>
              </a:rPr>
              <a:t>https://www.thespruce.com/how-birds-see-color-386467</a:t>
            </a:r>
            <a:r>
              <a:rPr lang="sl-SI" sz="2000">
                <a:latin typeface="Calibri" panose="020F0502020204030204" pitchFamily="34" charset="0"/>
              </a:rPr>
              <a:t>, </a:t>
            </a:r>
          </a:p>
          <a:p>
            <a:pPr marL="342900" indent="-342900">
              <a:buFont typeface="Arial" panose="020B0604020202020204" pitchFamily="34" charset="0"/>
              <a:buChar char="•"/>
            </a:pPr>
            <a:r>
              <a:rPr lang="sl-SI" sz="2000">
                <a:latin typeface="Calibri" panose="020F0502020204030204" pitchFamily="34" charset="0"/>
              </a:rPr>
              <a:t>Nenavadna jajca: </a:t>
            </a:r>
            <a:r>
              <a:rPr lang="sl-SI" sz="2000">
                <a:latin typeface="Calibri" panose="020F0502020204030204" pitchFamily="34" charset="0"/>
                <a:hlinkClick r:id="rId7"/>
              </a:rPr>
              <a:t>http://www.bbc.com/earth/story/20150319-the-birds-with-super-powered-eggs?ocid=fbert</a:t>
            </a:r>
            <a:r>
              <a:rPr lang="sl-SI" sz="2000">
                <a:latin typeface="Calibri" panose="020F0502020204030204" pitchFamily="34" charset="0"/>
              </a:rPr>
              <a:t>.</a:t>
            </a:r>
            <a:r>
              <a:rPr lang="sl-SI" sz="2000" b="0">
                <a:latin typeface="Calibri" panose="020F0502020204030204" pitchFamily="34" charset="0"/>
              </a:rPr>
              <a:t> </a:t>
            </a:r>
            <a:endParaRPr lang="sl-SI" sz="2000">
              <a:latin typeface="Calibri" panose="020F0502020204030204" pitchFamily="34" charset="0"/>
            </a:endParaRPr>
          </a:p>
        </p:txBody>
      </p:sp>
    </p:spTree>
    <p:extLst>
      <p:ext uri="{BB962C8B-B14F-4D97-AF65-F5344CB8AC3E}">
        <p14:creationId xmlns:p14="http://schemas.microsoft.com/office/powerpoint/2010/main" val="183626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A5F477D-2046-4344-B895-02EF052F184A}"/>
              </a:ext>
            </a:extLst>
          </p:cNvPr>
          <p:cNvSpPr>
            <a:spLocks noGrp="1"/>
          </p:cNvSpPr>
          <p:nvPr>
            <p:ph type="title"/>
          </p:nvPr>
        </p:nvSpPr>
        <p:spPr>
          <a:xfrm>
            <a:off x="457200" y="220894"/>
            <a:ext cx="1845733" cy="1143000"/>
          </a:xfrm>
        </p:spPr>
        <p:txBody>
          <a:bodyPr/>
          <a:lstStyle/>
          <a:p>
            <a:pPr algn="l"/>
            <a:r>
              <a:rPr lang="sl-SI" b="1" noProof="0">
                <a:solidFill>
                  <a:srgbClr val="FFC000"/>
                </a:solidFill>
                <a:latin typeface="Calibri" panose="020F0502020204030204" pitchFamily="34" charset="0"/>
                <a:cs typeface="Aharoni" panose="02010803020104030203" pitchFamily="2" charset="-79"/>
              </a:rPr>
              <a:t>UVOD</a:t>
            </a:r>
          </a:p>
        </p:txBody>
      </p:sp>
      <p:sp>
        <p:nvSpPr>
          <p:cNvPr id="5" name="Pravokotnik 4">
            <a:extLst>
              <a:ext uri="{FF2B5EF4-FFF2-40B4-BE49-F238E27FC236}">
                <a16:creationId xmlns:a16="http://schemas.microsoft.com/office/drawing/2014/main" xmlns="" id="{077E9EC0-CF31-422C-ACB6-A04E72AE8012}"/>
              </a:ext>
            </a:extLst>
          </p:cNvPr>
          <p:cNvSpPr/>
          <p:nvPr/>
        </p:nvSpPr>
        <p:spPr>
          <a:xfrm>
            <a:off x="411884" y="1203325"/>
            <a:ext cx="7947590" cy="2400657"/>
          </a:xfrm>
          <a:prstGeom prst="rect">
            <a:avLst/>
          </a:prstGeom>
        </p:spPr>
        <p:txBody>
          <a:bodyPr wrap="square">
            <a:spAutoFit/>
          </a:bodyPr>
          <a:lstStyle/>
          <a:p>
            <a:pPr lvl="0" eaLnBrk="0" hangingPunct="0">
              <a:lnSpc>
                <a:spcPts val="3300"/>
              </a:lnSpc>
              <a:spcBef>
                <a:spcPts val="0"/>
              </a:spcBef>
              <a:spcAft>
                <a:spcPts val="0"/>
              </a:spcAft>
            </a:pPr>
            <a:r>
              <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Ta naravoslovni dan ti bo predstavil ptice in njihove zvoke. Diapozitivi te bodo vodili skozi ta dan. </a:t>
            </a:r>
          </a:p>
          <a:p>
            <a:pPr lvl="0" eaLnBrk="0" hangingPunct="0">
              <a:lnSpc>
                <a:spcPts val="3300"/>
              </a:lnSpc>
              <a:spcBef>
                <a:spcPts val="0"/>
              </a:spcBef>
              <a:spcAft>
                <a:spcPts val="0"/>
              </a:spcAft>
            </a:pPr>
            <a:endPar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endParaRPr>
          </a:p>
          <a:p>
            <a:pPr lvl="0" eaLnBrk="0" hangingPunct="0">
              <a:lnSpc>
                <a:spcPts val="3300"/>
              </a:lnSpc>
              <a:spcBef>
                <a:spcPts val="0"/>
              </a:spcBef>
              <a:spcAft>
                <a:spcPts val="0"/>
              </a:spcAft>
            </a:pPr>
            <a:endPar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endParaRPr>
          </a:p>
          <a:p>
            <a:pPr lvl="0" eaLnBrk="0" hangingPunct="0">
              <a:spcBef>
                <a:spcPts val="0"/>
              </a:spcBef>
              <a:spcAft>
                <a:spcPts val="0"/>
              </a:spcAft>
            </a:pPr>
            <a:endPar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endParaRPr>
          </a:p>
          <a:p>
            <a:pPr lvl="0" eaLnBrk="0" hangingPunct="0">
              <a:spcBef>
                <a:spcPts val="0"/>
              </a:spcBef>
              <a:spcAft>
                <a:spcPts val="0"/>
              </a:spcAft>
            </a:pPr>
            <a:r>
              <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Dan bo sestavljen iz: </a:t>
            </a:r>
          </a:p>
        </p:txBody>
      </p:sp>
      <p:sp>
        <p:nvSpPr>
          <p:cNvPr id="10" name="PoljeZBesedilom 9">
            <a:extLst>
              <a:ext uri="{FF2B5EF4-FFF2-40B4-BE49-F238E27FC236}">
                <a16:creationId xmlns:a16="http://schemas.microsoft.com/office/drawing/2014/main" xmlns="" id="{AB0FF5CE-877E-4D07-BD7C-9F43AA902089}"/>
              </a:ext>
            </a:extLst>
          </p:cNvPr>
          <p:cNvSpPr txBox="1"/>
          <p:nvPr/>
        </p:nvSpPr>
        <p:spPr>
          <a:xfrm>
            <a:off x="1908175" y="4949163"/>
            <a:ext cx="6919736" cy="1785104"/>
          </a:xfrm>
          <a:prstGeom prst="rect">
            <a:avLst/>
          </a:prstGeom>
          <a:noFill/>
          <a:ln w="28575">
            <a:solidFill>
              <a:srgbClr val="FFFF00"/>
            </a:solidFill>
          </a:ln>
        </p:spPr>
        <p:txBody>
          <a:bodyPr wrap="square" rtlCol="0">
            <a:spAutoFit/>
          </a:bodyPr>
          <a:lstStyle/>
          <a:p>
            <a:pPr lvl="0" eaLnBrk="0" hangingPunct="0">
              <a:spcBef>
                <a:spcPts val="0"/>
              </a:spcBef>
              <a:spcAft>
                <a:spcPts val="0"/>
              </a:spcAft>
            </a:pPr>
            <a:r>
              <a:rPr lang="sl-SI" sz="2000" b="0" kern="0">
                <a:latin typeface="Calibri" panose="020F0502020204030204" pitchFamily="34" charset="0"/>
                <a:ea typeface="Calibri" panose="020F0502020204030204" pitchFamily="34" charset="0"/>
                <a:cs typeface="Symbol" panose="05050102010706020507" pitchFamily="18" charset="2"/>
              </a:rPr>
              <a:t>Svojemu učitelju/učiteljici boš po koncu opravljenih nalog poslal: </a:t>
            </a:r>
          </a:p>
          <a:p>
            <a:pPr marL="342900" lvl="0" indent="-342900" eaLnBrk="0" hangingPunct="0">
              <a:lnSpc>
                <a:spcPct val="150000"/>
              </a:lnSpc>
              <a:spcBef>
                <a:spcPts val="0"/>
              </a:spcBef>
              <a:spcAft>
                <a:spcPts val="0"/>
              </a:spcAft>
              <a:buFontTx/>
              <a:buChar char="-"/>
            </a:pPr>
            <a:r>
              <a:rPr lang="sl-SI" sz="2000" kern="0">
                <a:solidFill>
                  <a:srgbClr val="FFC000"/>
                </a:solidFill>
                <a:latin typeface="Calibri" panose="020F0502020204030204" pitchFamily="34" charset="0"/>
                <a:ea typeface="Calibri" panose="020F0502020204030204" pitchFamily="34" charset="0"/>
                <a:cs typeface="Symbol" panose="05050102010706020507" pitchFamily="18" charset="2"/>
              </a:rPr>
              <a:t>fotografijo povzetka </a:t>
            </a:r>
            <a:r>
              <a:rPr lang="sl-SI" sz="2000" b="0" kern="0">
                <a:latin typeface="Calibri" panose="020F0502020204030204" pitchFamily="34" charset="0"/>
                <a:ea typeface="Calibri" panose="020F0502020204030204" pitchFamily="34" charset="0"/>
                <a:cs typeface="Symbol" panose="05050102010706020507" pitchFamily="18" charset="2"/>
              </a:rPr>
              <a:t>v svojem zvezku za </a:t>
            </a:r>
            <a:r>
              <a:rPr lang="sl-SI" sz="2000" b="0" kern="0" err="1">
                <a:latin typeface="Calibri" panose="020F0502020204030204" pitchFamily="34" charset="0"/>
                <a:ea typeface="Calibri" panose="020F0502020204030204" pitchFamily="34" charset="0"/>
                <a:cs typeface="Symbol" panose="05050102010706020507" pitchFamily="18" charset="2"/>
              </a:rPr>
              <a:t>nar</a:t>
            </a:r>
            <a:r>
              <a:rPr lang="sl-SI" sz="2000" b="0" kern="0">
                <a:latin typeface="Calibri" panose="020F0502020204030204" pitchFamily="34" charset="0"/>
                <a:ea typeface="Calibri" panose="020F0502020204030204" pitchFamily="34" charset="0"/>
                <a:cs typeface="Symbol" panose="05050102010706020507" pitchFamily="18" charset="2"/>
              </a:rPr>
              <a:t>/</a:t>
            </a:r>
            <a:r>
              <a:rPr lang="sl-SI" sz="2000" b="0" kern="0" err="1">
                <a:latin typeface="Calibri" panose="020F0502020204030204" pitchFamily="34" charset="0"/>
                <a:ea typeface="Calibri" panose="020F0502020204030204" pitchFamily="34" charset="0"/>
                <a:cs typeface="Symbol" panose="05050102010706020507" pitchFamily="18" charset="2"/>
              </a:rPr>
              <a:t>bio</a:t>
            </a:r>
            <a:r>
              <a:rPr lang="sl-SI" sz="2000" b="0" kern="0">
                <a:latin typeface="Calibri" panose="020F0502020204030204" pitchFamily="34" charset="0"/>
                <a:ea typeface="Calibri" panose="020F0502020204030204" pitchFamily="34" charset="0"/>
                <a:cs typeface="Symbol" panose="05050102010706020507" pitchFamily="18" charset="2"/>
              </a:rPr>
              <a:t>, </a:t>
            </a:r>
          </a:p>
          <a:p>
            <a:pPr marL="342900" lvl="0" indent="-342900" eaLnBrk="0" hangingPunct="0">
              <a:lnSpc>
                <a:spcPct val="150000"/>
              </a:lnSpc>
              <a:spcBef>
                <a:spcPts val="0"/>
              </a:spcBef>
              <a:spcAft>
                <a:spcPts val="0"/>
              </a:spcAft>
              <a:buFontTx/>
              <a:buChar char="-"/>
            </a:pPr>
            <a:r>
              <a:rPr lang="sl-SI" sz="2000" kern="0" err="1">
                <a:solidFill>
                  <a:srgbClr val="FFC000"/>
                </a:solidFill>
                <a:latin typeface="Calibri" panose="020F0502020204030204" pitchFamily="34" charset="0"/>
                <a:ea typeface="Calibri" panose="020F0502020204030204" pitchFamily="34" charset="0"/>
                <a:cs typeface="Symbol" panose="05050102010706020507" pitchFamily="18" charset="2"/>
              </a:rPr>
              <a:t>Sebek</a:t>
            </a:r>
            <a:r>
              <a:rPr lang="sl-SI" sz="2000" kern="0">
                <a:solidFill>
                  <a:srgbClr val="FFC000"/>
                </a:solidFill>
                <a:latin typeface="Calibri" panose="020F0502020204030204" pitchFamily="34" charset="0"/>
                <a:ea typeface="Calibri" panose="020F0502020204030204" pitchFamily="34" charset="0"/>
                <a:cs typeface="Symbol" panose="05050102010706020507" pitchFamily="18" charset="2"/>
              </a:rPr>
              <a:t>/</a:t>
            </a:r>
            <a:r>
              <a:rPr lang="sl-SI" sz="2000" kern="0" err="1">
                <a:solidFill>
                  <a:srgbClr val="FFC000"/>
                </a:solidFill>
                <a:latin typeface="Calibri" panose="020F0502020204030204" pitchFamily="34" charset="0"/>
                <a:ea typeface="Calibri" panose="020F0502020204030204" pitchFamily="34" charset="0"/>
                <a:cs typeface="Symbol" panose="05050102010706020507" pitchFamily="18" charset="2"/>
              </a:rPr>
              <a:t>selfi</a:t>
            </a:r>
            <a:r>
              <a:rPr lang="sl-SI" sz="2000" kern="0">
                <a:solidFill>
                  <a:srgbClr val="FFC000"/>
                </a:solidFill>
                <a:latin typeface="Calibri" panose="020F0502020204030204" pitchFamily="34" charset="0"/>
                <a:ea typeface="Calibri" panose="020F0502020204030204" pitchFamily="34" charset="0"/>
                <a:cs typeface="Symbol" panose="05050102010706020507" pitchFamily="18" charset="2"/>
              </a:rPr>
              <a:t> </a:t>
            </a:r>
            <a:r>
              <a:rPr lang="sl-SI" sz="2000" b="0" kern="0">
                <a:latin typeface="Calibri" panose="020F0502020204030204" pitchFamily="34" charset="0"/>
                <a:ea typeface="Calibri" panose="020F0502020204030204" pitchFamily="34" charset="0"/>
                <a:cs typeface="Symbol" panose="05050102010706020507" pitchFamily="18" charset="2"/>
              </a:rPr>
              <a:t>dela na terenu,</a:t>
            </a:r>
          </a:p>
          <a:p>
            <a:pPr marL="342900" lvl="0" indent="-342900" eaLnBrk="0" hangingPunct="0">
              <a:lnSpc>
                <a:spcPct val="150000"/>
              </a:lnSpc>
              <a:spcBef>
                <a:spcPts val="0"/>
              </a:spcBef>
              <a:spcAft>
                <a:spcPts val="0"/>
              </a:spcAft>
              <a:buFontTx/>
              <a:buChar char="-"/>
            </a:pPr>
            <a:r>
              <a:rPr lang="sl-SI" sz="2000" kern="0">
                <a:solidFill>
                  <a:srgbClr val="FFC000"/>
                </a:solidFill>
                <a:latin typeface="Calibri" panose="020F0502020204030204" pitchFamily="34" charset="0"/>
                <a:ea typeface="Calibri" panose="020F0502020204030204" pitchFamily="34" charset="0"/>
                <a:cs typeface="Symbol" panose="05050102010706020507" pitchFamily="18" charset="2"/>
              </a:rPr>
              <a:t>zvočno zgodbo</a:t>
            </a:r>
            <a:r>
              <a:rPr lang="sl-SI" sz="2000" b="0" kern="0">
                <a:latin typeface="Calibri" panose="020F0502020204030204" pitchFamily="34" charset="0"/>
                <a:ea typeface="Calibri" panose="020F0502020204030204" pitchFamily="34" charset="0"/>
                <a:cs typeface="Symbol" panose="05050102010706020507" pitchFamily="18" charset="2"/>
              </a:rPr>
              <a:t>, ki jo boš posnel.</a:t>
            </a:r>
            <a:r>
              <a:rPr lang="sl-SI" sz="2000" b="0" kern="0">
                <a:solidFill>
                  <a:srgbClr val="00B050"/>
                </a:solidFill>
                <a:latin typeface="Calibri" panose="020F0502020204030204" pitchFamily="34" charset="0"/>
                <a:ea typeface="Calibri" panose="020F0502020204030204" pitchFamily="34" charset="0"/>
                <a:cs typeface="Symbol" panose="05050102010706020507" pitchFamily="18" charset="2"/>
              </a:rPr>
              <a:t> </a:t>
            </a:r>
          </a:p>
        </p:txBody>
      </p:sp>
      <p:grpSp>
        <p:nvGrpSpPr>
          <p:cNvPr id="8" name="Skupina 7">
            <a:extLst>
              <a:ext uri="{FF2B5EF4-FFF2-40B4-BE49-F238E27FC236}">
                <a16:creationId xmlns:a16="http://schemas.microsoft.com/office/drawing/2014/main" xmlns="" id="{B0BF73ED-24DA-4BB7-84D9-CA45356D79A0}"/>
              </a:ext>
            </a:extLst>
          </p:cNvPr>
          <p:cNvGrpSpPr/>
          <p:nvPr/>
        </p:nvGrpSpPr>
        <p:grpSpPr>
          <a:xfrm>
            <a:off x="0" y="0"/>
            <a:ext cx="9144000" cy="6859115"/>
            <a:chOff x="0" y="0"/>
            <a:chExt cx="9144000" cy="6859115"/>
          </a:xfrm>
        </p:grpSpPr>
        <p:pic>
          <p:nvPicPr>
            <p:cNvPr id="9" name="Slika 3">
              <a:extLst>
                <a:ext uri="{FF2B5EF4-FFF2-40B4-BE49-F238E27FC236}">
                  <a16:creationId xmlns:a16="http://schemas.microsoft.com/office/drawing/2014/main" xmlns="" id="{0EC462D9-C8E9-4F2E-B0ED-AE4BE87004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4">
              <a:extLst>
                <a:ext uri="{FF2B5EF4-FFF2-40B4-BE49-F238E27FC236}">
                  <a16:creationId xmlns:a16="http://schemas.microsoft.com/office/drawing/2014/main" xmlns="" id="{4A94BA70-4422-41BE-9DF0-CA216BA2DC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Diagram 1"/>
          <p:cNvGraphicFramePr/>
          <p:nvPr>
            <p:extLst>
              <p:ext uri="{D42A27DB-BD31-4B8C-83A1-F6EECF244321}">
                <p14:modId xmlns:p14="http://schemas.microsoft.com/office/powerpoint/2010/main" val="2456110668"/>
              </p:ext>
            </p:extLst>
          </p:nvPr>
        </p:nvGraphicFramePr>
        <p:xfrm>
          <a:off x="2641793" y="2083265"/>
          <a:ext cx="6186118" cy="28658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fika 5" descr="Hrbtna stran roke s kazalcem v desno">
            <a:extLst>
              <a:ext uri="{FF2B5EF4-FFF2-40B4-BE49-F238E27FC236}">
                <a16:creationId xmlns:a16="http://schemas.microsoft.com/office/drawing/2014/main" xmlns="" id="{33E63103-BB2A-4FF7-9F4E-8AFD76A402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96888" y="4949163"/>
            <a:ext cx="914400" cy="914400"/>
          </a:xfrm>
          <a:prstGeom prst="rect">
            <a:avLst/>
          </a:prstGeom>
        </p:spPr>
      </p:pic>
    </p:spTree>
    <p:extLst>
      <p:ext uri="{BB962C8B-B14F-4D97-AF65-F5344CB8AC3E}">
        <p14:creationId xmlns:p14="http://schemas.microsoft.com/office/powerpoint/2010/main" val="1563646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xmlns="" id="{9909ADD3-DC84-4EB4-A937-B1E5749DA8FC}"/>
              </a:ext>
            </a:extLst>
          </p:cNvPr>
          <p:cNvSpPr txBox="1"/>
          <p:nvPr/>
        </p:nvSpPr>
        <p:spPr>
          <a:xfrm>
            <a:off x="505097" y="1314450"/>
            <a:ext cx="3615979" cy="3477875"/>
          </a:xfrm>
          <a:prstGeom prst="rect">
            <a:avLst/>
          </a:prstGeom>
          <a:noFill/>
          <a:ln w="28575">
            <a:solidFill>
              <a:srgbClr val="FFFF00"/>
            </a:solidFill>
          </a:ln>
        </p:spPr>
        <p:txBody>
          <a:bodyPr wrap="square" rtlCol="0">
            <a:spAutoFit/>
          </a:bodyPr>
          <a:lstStyle/>
          <a:p>
            <a:pPr lvl="0" eaLnBrk="0" hangingPunct="0">
              <a:spcBef>
                <a:spcPts val="0"/>
              </a:spcBef>
              <a:spcAft>
                <a:spcPts val="0"/>
              </a:spcAft>
            </a:pPr>
            <a:r>
              <a:rPr lang="sl-SI" sz="2000" b="0" kern="0">
                <a:latin typeface="Comic Sans MS" panose="030F0702030302020204" pitchFamily="66" charset="0"/>
                <a:ea typeface="Calibri" panose="020F0502020204030204" pitchFamily="34" charset="0"/>
                <a:cs typeface="Symbol" panose="05050102010706020507" pitchFamily="18" charset="2"/>
              </a:rPr>
              <a:t>POŠLJI svojemu učitelju/učiteljici: </a:t>
            </a:r>
          </a:p>
          <a:p>
            <a:pPr marL="342900" lvl="0" indent="-342900" eaLnBrk="0" hangingPunct="0">
              <a:lnSpc>
                <a:spcPct val="150000"/>
              </a:lnSpc>
              <a:spcBef>
                <a:spcPts val="0"/>
              </a:spcBef>
              <a:spcAft>
                <a:spcPts val="0"/>
              </a:spcAft>
              <a:buFontTx/>
              <a:buChar char="-"/>
            </a:pPr>
            <a:r>
              <a:rPr lang="sl-SI" sz="2000" kern="0">
                <a:solidFill>
                  <a:srgbClr val="FFC000"/>
                </a:solidFill>
                <a:latin typeface="Comic Sans MS" panose="030F0702030302020204" pitchFamily="66" charset="0"/>
                <a:ea typeface="Calibri" panose="020F0502020204030204" pitchFamily="34" charset="0"/>
                <a:cs typeface="Symbol" panose="05050102010706020507" pitchFamily="18" charset="2"/>
              </a:rPr>
              <a:t>fotografijo povzetka </a:t>
            </a:r>
            <a:r>
              <a:rPr lang="sl-SI" sz="2000" b="0" kern="0">
                <a:latin typeface="Comic Sans MS" panose="030F0702030302020204" pitchFamily="66" charset="0"/>
                <a:ea typeface="Calibri" panose="020F0502020204030204" pitchFamily="34" charset="0"/>
                <a:cs typeface="Symbol" panose="05050102010706020507" pitchFamily="18" charset="2"/>
              </a:rPr>
              <a:t>v svojem zvezku za naravoslovje/biologijo, </a:t>
            </a:r>
          </a:p>
          <a:p>
            <a:pPr marL="342900" lvl="0" indent="-342900" eaLnBrk="0" hangingPunct="0">
              <a:lnSpc>
                <a:spcPct val="150000"/>
              </a:lnSpc>
              <a:spcBef>
                <a:spcPts val="0"/>
              </a:spcBef>
              <a:spcAft>
                <a:spcPts val="0"/>
              </a:spcAft>
              <a:buFontTx/>
              <a:buChar char="-"/>
            </a:pPr>
            <a:r>
              <a:rPr lang="sl-SI" sz="2000" kern="0" err="1">
                <a:solidFill>
                  <a:srgbClr val="FFC000"/>
                </a:solidFill>
                <a:latin typeface="Comic Sans MS" panose="030F0702030302020204" pitchFamily="66" charset="0"/>
                <a:ea typeface="Calibri" panose="020F0502020204030204" pitchFamily="34" charset="0"/>
                <a:cs typeface="Symbol" panose="05050102010706020507" pitchFamily="18" charset="2"/>
              </a:rPr>
              <a:t>Sebek</a:t>
            </a:r>
            <a:r>
              <a:rPr lang="sl-SI" sz="2000" kern="0">
                <a:solidFill>
                  <a:srgbClr val="FFC000"/>
                </a:solidFill>
                <a:latin typeface="Comic Sans MS" panose="030F0702030302020204" pitchFamily="66" charset="0"/>
                <a:ea typeface="Calibri" panose="020F0502020204030204" pitchFamily="34" charset="0"/>
                <a:cs typeface="Symbol" panose="05050102010706020507" pitchFamily="18" charset="2"/>
              </a:rPr>
              <a:t>/</a:t>
            </a:r>
            <a:r>
              <a:rPr lang="sl-SI" sz="2000" kern="0" err="1">
                <a:solidFill>
                  <a:srgbClr val="FFC000"/>
                </a:solidFill>
                <a:latin typeface="Comic Sans MS" panose="030F0702030302020204" pitchFamily="66" charset="0"/>
                <a:ea typeface="Calibri" panose="020F0502020204030204" pitchFamily="34" charset="0"/>
                <a:cs typeface="Symbol" panose="05050102010706020507" pitchFamily="18" charset="2"/>
              </a:rPr>
              <a:t>selfi</a:t>
            </a:r>
            <a:r>
              <a:rPr lang="sl-SI" sz="2000" kern="0">
                <a:solidFill>
                  <a:srgbClr val="FFC000"/>
                </a:solidFill>
                <a:latin typeface="Comic Sans MS" panose="030F0702030302020204" pitchFamily="66" charset="0"/>
                <a:ea typeface="Calibri" panose="020F0502020204030204" pitchFamily="34" charset="0"/>
                <a:cs typeface="Symbol" panose="05050102010706020507" pitchFamily="18" charset="2"/>
              </a:rPr>
              <a:t> </a:t>
            </a:r>
            <a:r>
              <a:rPr lang="sl-SI" sz="2000" b="0" kern="0">
                <a:latin typeface="Comic Sans MS" panose="030F0702030302020204" pitchFamily="66" charset="0"/>
                <a:ea typeface="Calibri" panose="020F0502020204030204" pitchFamily="34" charset="0"/>
                <a:cs typeface="Symbol" panose="05050102010706020507" pitchFamily="18" charset="2"/>
              </a:rPr>
              <a:t>dela na terenu,</a:t>
            </a:r>
          </a:p>
          <a:p>
            <a:pPr marL="342900" lvl="0" indent="-342900" eaLnBrk="0" hangingPunct="0">
              <a:lnSpc>
                <a:spcPct val="150000"/>
              </a:lnSpc>
              <a:spcBef>
                <a:spcPts val="0"/>
              </a:spcBef>
              <a:spcAft>
                <a:spcPts val="0"/>
              </a:spcAft>
              <a:buFontTx/>
              <a:buChar char="-"/>
            </a:pPr>
            <a:r>
              <a:rPr lang="sl-SI" sz="2000" kern="0">
                <a:solidFill>
                  <a:srgbClr val="FFC000"/>
                </a:solidFill>
                <a:latin typeface="Comic Sans MS" panose="030F0702030302020204" pitchFamily="66" charset="0"/>
                <a:ea typeface="Calibri" panose="020F0502020204030204" pitchFamily="34" charset="0"/>
                <a:cs typeface="Symbol" panose="05050102010706020507" pitchFamily="18" charset="2"/>
              </a:rPr>
              <a:t>zvočno zgodbo</a:t>
            </a:r>
            <a:r>
              <a:rPr lang="sl-SI" sz="2000" b="0" kern="0">
                <a:latin typeface="Comic Sans MS" panose="030F0702030302020204" pitchFamily="66" charset="0"/>
                <a:ea typeface="Calibri" panose="020F0502020204030204" pitchFamily="34" charset="0"/>
                <a:cs typeface="Symbol" panose="05050102010706020507" pitchFamily="18" charset="2"/>
              </a:rPr>
              <a:t>.</a:t>
            </a:r>
            <a:endParaRPr lang="sl-SI" sz="2000" b="0" kern="0">
              <a:solidFill>
                <a:srgbClr val="00B050"/>
              </a:solidFill>
              <a:latin typeface="Comic Sans MS" panose="030F0702030302020204" pitchFamily="66" charset="0"/>
              <a:ea typeface="Calibri" panose="020F0502020204030204" pitchFamily="34" charset="0"/>
              <a:cs typeface="Symbol" panose="05050102010706020507" pitchFamily="18" charset="2"/>
            </a:endParaRPr>
          </a:p>
        </p:txBody>
      </p:sp>
      <p:sp>
        <p:nvSpPr>
          <p:cNvPr id="4" name="Pravokotnik 3">
            <a:extLst>
              <a:ext uri="{FF2B5EF4-FFF2-40B4-BE49-F238E27FC236}">
                <a16:creationId xmlns:a16="http://schemas.microsoft.com/office/drawing/2014/main" xmlns="" id="{07C00018-8273-45F2-8C10-8EA5694D2029}"/>
              </a:ext>
            </a:extLst>
          </p:cNvPr>
          <p:cNvSpPr/>
          <p:nvPr/>
        </p:nvSpPr>
        <p:spPr>
          <a:xfrm>
            <a:off x="505097" y="255258"/>
            <a:ext cx="8242154" cy="769441"/>
          </a:xfrm>
          <a:prstGeom prst="rect">
            <a:avLst/>
          </a:prstGeom>
        </p:spPr>
        <p:txBody>
          <a:bodyPr wrap="square">
            <a:spAutoFit/>
          </a:bodyPr>
          <a:lstStyle/>
          <a:p>
            <a:r>
              <a:rPr lang="sl-SI" sz="4400">
                <a:solidFill>
                  <a:srgbClr val="FFC000"/>
                </a:solidFill>
                <a:latin typeface="Calibri" panose="020F0502020204030204" pitchFamily="34" charset="0"/>
                <a:cs typeface="Aharoni" panose="02010803020104030203" pitchFamily="2" charset="-79"/>
              </a:rPr>
              <a:t>ZA KONEC </a:t>
            </a:r>
            <a:r>
              <a:rPr lang="sl-SI" sz="4400">
                <a:solidFill>
                  <a:srgbClr val="FFC000"/>
                </a:solidFill>
                <a:latin typeface="Calibri" panose="020F0502020204030204" pitchFamily="34" charset="0"/>
                <a:cs typeface="Aharoni" panose="02010803020104030203" pitchFamily="2" charset="-79"/>
                <a:sym typeface="Wingdings" panose="05000000000000000000" pitchFamily="2" charset="2"/>
              </a:rPr>
              <a:t> </a:t>
            </a:r>
            <a:endParaRPr lang="sl-SI" sz="4400">
              <a:solidFill>
                <a:srgbClr val="FFC000"/>
              </a:solidFill>
              <a:latin typeface="Calibri" panose="020F0502020204030204" pitchFamily="34" charset="0"/>
              <a:cs typeface="Aharoni" panose="02010803020104030203" pitchFamily="2" charset="-79"/>
            </a:endParaRPr>
          </a:p>
        </p:txBody>
      </p:sp>
      <p:pic>
        <p:nvPicPr>
          <p:cNvPr id="6" name="Slika 5">
            <a:extLst>
              <a:ext uri="{FF2B5EF4-FFF2-40B4-BE49-F238E27FC236}">
                <a16:creationId xmlns:a16="http://schemas.microsoft.com/office/drawing/2014/main" xmlns="" id="{B764BD39-92E1-48F5-B78A-504A82FF56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a:extLst>
              <a:ext uri="{FF2B5EF4-FFF2-40B4-BE49-F238E27FC236}">
                <a16:creationId xmlns:a16="http://schemas.microsoft.com/office/drawing/2014/main" xmlns="" id="{1F074889-1D9E-402D-9EA7-15B6C80AD9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lika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174" y="1279957"/>
            <a:ext cx="4052455" cy="5124796"/>
          </a:xfrm>
          <a:prstGeom prst="rect">
            <a:avLst/>
          </a:prstGeom>
        </p:spPr>
      </p:pic>
      <p:sp>
        <p:nvSpPr>
          <p:cNvPr id="11" name="Pravokotnik 10"/>
          <p:cNvSpPr/>
          <p:nvPr/>
        </p:nvSpPr>
        <p:spPr>
          <a:xfrm>
            <a:off x="323202" y="5082076"/>
            <a:ext cx="4194625" cy="1200329"/>
          </a:xfrm>
          <a:prstGeom prst="rect">
            <a:avLst/>
          </a:prstGeom>
        </p:spPr>
        <p:txBody>
          <a:bodyPr wrap="square">
            <a:spAutoFit/>
          </a:bodyPr>
          <a:lstStyle/>
          <a:p>
            <a:pPr algn="ctr"/>
            <a:r>
              <a:rPr lang="sl-SI" sz="2800" b="0" dirty="0">
                <a:solidFill>
                  <a:srgbClr val="000000"/>
                </a:solidFill>
                <a:latin typeface="Brush Script MT" panose="03060802040406070304" pitchFamily="66" charset="0"/>
              </a:rPr>
              <a:t>„</a:t>
            </a:r>
            <a:r>
              <a:rPr lang="pt-BR" sz="2800" b="0" dirty="0">
                <a:solidFill>
                  <a:srgbClr val="000000"/>
                </a:solidFill>
                <a:latin typeface="Brush Script MT" panose="03060802040406070304" pitchFamily="66" charset="0"/>
              </a:rPr>
              <a:t>Ptica ne poje, ker ima odgovor, poje zato, ker ima pesem</a:t>
            </a:r>
            <a:r>
              <a:rPr lang="sl-SI" sz="2800" b="0" dirty="0">
                <a:solidFill>
                  <a:srgbClr val="000000"/>
                </a:solidFill>
                <a:latin typeface="Brush Script MT" panose="03060802040406070304" pitchFamily="66" charset="0"/>
              </a:rPr>
              <a:t>.“ </a:t>
            </a:r>
          </a:p>
          <a:p>
            <a:pPr algn="r"/>
            <a:r>
              <a:rPr lang="sl-SI" sz="1600" b="0" dirty="0">
                <a:solidFill>
                  <a:srgbClr val="000000"/>
                </a:solidFill>
                <a:latin typeface="Brush Script MT" panose="03060802040406070304" pitchFamily="66" charset="0"/>
              </a:rPr>
              <a:t>kitajski pregovor</a:t>
            </a:r>
            <a:endParaRPr lang="sl-SI" sz="1600" dirty="0">
              <a:latin typeface="Brush Script MT" panose="03060802040406070304" pitchFamily="66" charset="0"/>
            </a:endParaRPr>
          </a:p>
        </p:txBody>
      </p:sp>
    </p:spTree>
    <p:extLst>
      <p:ext uri="{BB962C8B-B14F-4D97-AF65-F5344CB8AC3E}">
        <p14:creationId xmlns:p14="http://schemas.microsoft.com/office/powerpoint/2010/main" val="324682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p:cNvSpPr>
            <a:spLocks noGrp="1"/>
          </p:cNvSpPr>
          <p:nvPr>
            <p:ph type="title"/>
          </p:nvPr>
        </p:nvSpPr>
        <p:spPr>
          <a:xfrm>
            <a:off x="665018" y="570490"/>
            <a:ext cx="8229600" cy="632835"/>
          </a:xfrm>
        </p:spPr>
        <p:txBody>
          <a:bodyPr/>
          <a:lstStyle/>
          <a:p>
            <a:pPr algn="l"/>
            <a:r>
              <a:rPr lang="sl-SI" b="1">
                <a:solidFill>
                  <a:srgbClr val="FFC000"/>
                </a:solidFill>
                <a:latin typeface="Calibri" panose="020F0502020204030204" pitchFamily="34" charset="0"/>
              </a:rPr>
              <a:t>VIRI FOTOGRAFIJ</a:t>
            </a:r>
            <a:endParaRPr lang="sl-SI" b="1"/>
          </a:p>
        </p:txBody>
      </p:sp>
      <p:sp>
        <p:nvSpPr>
          <p:cNvPr id="3" name="Označba mesta vsebine 2"/>
          <p:cNvSpPr>
            <a:spLocks noGrp="1"/>
          </p:cNvSpPr>
          <p:nvPr>
            <p:ph idx="1"/>
          </p:nvPr>
        </p:nvSpPr>
        <p:spPr>
          <a:xfrm>
            <a:off x="581891" y="1466181"/>
            <a:ext cx="7842105" cy="4010891"/>
          </a:xfrm>
        </p:spPr>
        <p:txBody>
          <a:bodyPr/>
          <a:lstStyle/>
          <a:p>
            <a:r>
              <a:rPr lang="sl-SI" sz="1200">
                <a:latin typeface="Calibri" panose="020F0502020204030204" pitchFamily="34" charset="0"/>
              </a:rPr>
              <a:t>SLIKA 1: Opazovanje (vir: lasten arhiv - Katarina Konda, 2020)</a:t>
            </a:r>
          </a:p>
          <a:p>
            <a:r>
              <a:rPr lang="sl-SI" sz="1200">
                <a:latin typeface="Calibri" panose="020F0502020204030204" pitchFamily="34" charset="0"/>
              </a:rPr>
              <a:t>SLIKA 2: Rumeni strnad (vir: Singer, D., 2004. Kateri ptič je to?: Ptiči Evrope. Kranj: Narava)</a:t>
            </a:r>
          </a:p>
          <a:p>
            <a:r>
              <a:rPr lang="sl-SI" sz="1200">
                <a:latin typeface="Calibri" panose="020F0502020204030204" pitchFamily="34" charset="0"/>
              </a:rPr>
              <a:t>SLIKA 3: Ptice Slovenije - kolaž (vir: </a:t>
            </a:r>
            <a:r>
              <a:rPr lang="sl-SI" sz="1200">
                <a:latin typeface="Calibri" panose="020F0502020204030204" pitchFamily="34" charset="0"/>
                <a:hlinkClick r:id="rId3"/>
              </a:rPr>
              <a:t>https://www.ptice.si/ptice-in-ljudje/ptice-slovenije/</a:t>
            </a:r>
            <a:r>
              <a:rPr lang="sl-SI" sz="1200">
                <a:latin typeface="Calibri" panose="020F0502020204030204" pitchFamily="34" charset="0"/>
              </a:rPr>
              <a:t>, 16. 4. 2020)</a:t>
            </a:r>
          </a:p>
          <a:p>
            <a:r>
              <a:rPr lang="sl-SI" sz="1200">
                <a:latin typeface="Calibri" panose="020F0502020204030204" pitchFamily="34" charset="0"/>
              </a:rPr>
              <a:t>SLIKE 4 – 7: Ptice (vir: Lang., A., 2012. Opazovanje in prepoznavanje najpogostejših vrst. Ljubljana: Mladinska knjiga)</a:t>
            </a:r>
          </a:p>
          <a:p>
            <a:r>
              <a:rPr lang="sl-SI" sz="1200">
                <a:latin typeface="Calibri" panose="020F0502020204030204" pitchFamily="34" charset="0"/>
              </a:rPr>
              <a:t>SLIKA 8: SYRINKS (povzeto po </a:t>
            </a:r>
            <a:r>
              <a:rPr lang="sl-SI" sz="1200" err="1">
                <a:latin typeface="Calibri" panose="020F0502020204030204" pitchFamily="34" charset="0"/>
              </a:rPr>
              <a:t>Boswall</a:t>
            </a:r>
            <a:r>
              <a:rPr lang="sl-SI" sz="1200">
                <a:latin typeface="Calibri" panose="020F0502020204030204" pitchFamily="34" charset="0"/>
              </a:rPr>
              <a:t>, J. How </a:t>
            </a:r>
            <a:r>
              <a:rPr lang="sl-SI" sz="1200" err="1">
                <a:latin typeface="Calibri" panose="020F0502020204030204" pitchFamily="34" charset="0"/>
              </a:rPr>
              <a:t>birds</a:t>
            </a:r>
            <a:r>
              <a:rPr lang="sl-SI" sz="1200">
                <a:latin typeface="Calibri" panose="020F0502020204030204" pitchFamily="34" charset="0"/>
              </a:rPr>
              <a:t> </a:t>
            </a:r>
            <a:r>
              <a:rPr lang="sl-SI" sz="1200" err="1">
                <a:latin typeface="Calibri" panose="020F0502020204030204" pitchFamily="34" charset="0"/>
              </a:rPr>
              <a:t>sing</a:t>
            </a:r>
            <a:r>
              <a:rPr lang="sl-SI" sz="1200">
                <a:latin typeface="Calibri" panose="020F0502020204030204" pitchFamily="34" charset="0"/>
              </a:rPr>
              <a:t>. Dostopno na spletni strani: </a:t>
            </a:r>
            <a:r>
              <a:rPr lang="sl-SI" sz="1200">
                <a:latin typeface="Calibri" panose="020F0502020204030204" pitchFamily="34" charset="0"/>
                <a:hlinkClick r:id="rId4"/>
              </a:rPr>
              <a:t>https://www.bl.uk/the-language-of-birds/articles/how-birds-sing</a:t>
            </a:r>
            <a:r>
              <a:rPr lang="sl-SI" sz="1200">
                <a:latin typeface="Calibri" panose="020F0502020204030204" pitchFamily="34" charset="0"/>
              </a:rPr>
              <a:t>, 16. 4. 2020)</a:t>
            </a:r>
          </a:p>
          <a:p>
            <a:r>
              <a:rPr lang="sl-SI" sz="1200">
                <a:latin typeface="Calibri" panose="020F0502020204030204" pitchFamily="34" charset="0"/>
              </a:rPr>
              <a:t>SLIKA 9: Spektrogram ali sonogram velike sinice : </a:t>
            </a:r>
            <a:r>
              <a:rPr lang="sl-SI" sz="1200">
                <a:latin typeface="Calibri" panose="020F0502020204030204" pitchFamily="34" charset="0"/>
                <a:hlinkClick r:id="rId5"/>
              </a:rPr>
              <a:t>https://en.wikipedia.org/wiki/Great_tit</a:t>
            </a:r>
            <a:endParaRPr lang="sl-SI" sz="1200">
              <a:latin typeface="Calibri" panose="020F0502020204030204" pitchFamily="34" charset="0"/>
            </a:endParaRPr>
          </a:p>
          <a:p>
            <a:r>
              <a:rPr lang="sl-SI" sz="1200">
                <a:latin typeface="Calibri" panose="020F0502020204030204" pitchFamily="34" charset="0"/>
              </a:rPr>
              <a:t>SLIKA 10: KANJA. Turnšek D., Dostopno na spletni strani: </a:t>
            </a:r>
            <a:r>
              <a:rPr lang="sl-SI" sz="1200">
                <a:latin typeface="Calibri" panose="020F0502020204030204" pitchFamily="34" charset="0"/>
                <a:hlinkClick r:id="rId6"/>
              </a:rPr>
              <a:t>https://www.slo-foto.net/galerija_slika-172059.html</a:t>
            </a:r>
            <a:r>
              <a:rPr lang="sl-SI" sz="1200">
                <a:latin typeface="Calibri" panose="020F0502020204030204" pitchFamily="34" charset="0"/>
              </a:rPr>
              <a:t>, 23. 4. 2020</a:t>
            </a:r>
          </a:p>
          <a:p>
            <a:r>
              <a:rPr lang="sl-SI" sz="1200">
                <a:latin typeface="Calibri" panose="020F0502020204030204" pitchFamily="34" charset="0"/>
              </a:rPr>
              <a:t>SLIKA 11: RACA MLAKARICA. Dostopno na spletni strani: </a:t>
            </a:r>
            <a:r>
              <a:rPr lang="sl-SI" sz="1200">
                <a:latin typeface="Calibri" panose="020F0502020204030204" pitchFamily="34" charset="0"/>
                <a:hlinkClick r:id="rId7"/>
              </a:rPr>
              <a:t>https://sl.wikipedia.org/wiki/Mlakarica</a:t>
            </a:r>
            <a:r>
              <a:rPr lang="sl-SI" sz="1200">
                <a:latin typeface="Calibri" panose="020F0502020204030204" pitchFamily="34" charset="0"/>
              </a:rPr>
              <a:t>, 23. 4. 2020</a:t>
            </a:r>
          </a:p>
          <a:p>
            <a:r>
              <a:rPr lang="sl-SI" sz="1200">
                <a:latin typeface="Calibri" panose="020F0502020204030204" pitchFamily="34" charset="0"/>
              </a:rPr>
              <a:t>SLIKA 12: KOS Kozina, A., Dostopno na spletni strani: </a:t>
            </a:r>
            <a:r>
              <a:rPr lang="sl-SI" sz="1200">
                <a:latin typeface="Calibri" panose="020F0502020204030204" pitchFamily="34" charset="0"/>
                <a:hlinkClick r:id="rId8"/>
              </a:rPr>
              <a:t>https://www.ptice.si/ptice-in-ljudje/ptice-slovenije/drozgi/</a:t>
            </a:r>
            <a:r>
              <a:rPr lang="sl-SI" sz="1200">
                <a:latin typeface="Calibri" panose="020F0502020204030204" pitchFamily="34" charset="0"/>
              </a:rPr>
              <a:t>, 23. 4. 2020</a:t>
            </a:r>
          </a:p>
          <a:p>
            <a:r>
              <a:rPr lang="sl-SI" sz="1200">
                <a:latin typeface="Calibri" panose="020F0502020204030204" pitchFamily="34" charset="0"/>
              </a:rPr>
              <a:t>SLIKA 13: DOMAČI GOLOB. Vukelič E. Dostopno na spletni strani: </a:t>
            </a:r>
            <a:r>
              <a:rPr lang="sl-SI" sz="1200">
                <a:latin typeface="Calibri" panose="020F0502020204030204" pitchFamily="34" charset="0"/>
                <a:hlinkClick r:id="rId9"/>
              </a:rPr>
              <a:t>https://www.ptice.si/ptice-in-ljudje/ptice-slovenije/golobi/</a:t>
            </a:r>
            <a:r>
              <a:rPr lang="sl-SI" sz="1200">
                <a:latin typeface="Calibri" panose="020F0502020204030204" pitchFamily="34" charset="0"/>
              </a:rPr>
              <a:t>, 23. 4. 2020</a:t>
            </a:r>
          </a:p>
          <a:p>
            <a:r>
              <a:rPr lang="sl-SI" sz="1200">
                <a:latin typeface="Calibri" panose="020F0502020204030204" pitchFamily="34" charset="0"/>
              </a:rPr>
              <a:t>SLIKA 14: DOMAČI VRABEC. Dostopno na spletni strani: </a:t>
            </a:r>
            <a:r>
              <a:rPr lang="sl-SI" sz="1200">
                <a:latin typeface="Calibri" panose="020F0502020204030204" pitchFamily="34" charset="0"/>
                <a:hlinkClick r:id="rId10"/>
              </a:rPr>
              <a:t>https://de.wikipedia.org/wiki/Haussperling</a:t>
            </a:r>
            <a:r>
              <a:rPr lang="sl-SI" sz="1200">
                <a:latin typeface="Calibri" panose="020F0502020204030204" pitchFamily="34" charset="0"/>
              </a:rPr>
              <a:t>, 23. 4. 2020</a:t>
            </a:r>
          </a:p>
          <a:p>
            <a:r>
              <a:rPr lang="sl-SI" sz="1200">
                <a:latin typeface="Calibri" panose="020F0502020204030204" pitchFamily="34" charset="0"/>
              </a:rPr>
              <a:t>SLIKA 15: ČUK. Dostopno na spletni strani: </a:t>
            </a:r>
            <a:r>
              <a:rPr lang="sl-SI" sz="1200">
                <a:latin typeface="Calibri" panose="020F0502020204030204" pitchFamily="34" charset="0"/>
                <a:hlinkClick r:id="rId11"/>
              </a:rPr>
              <a:t>https://www.ptice.si/ptice-in-ljudje/ptice-slovenije/sove/</a:t>
            </a:r>
            <a:r>
              <a:rPr lang="sl-SI" sz="1200">
                <a:latin typeface="Calibri" panose="020F0502020204030204" pitchFamily="34" charset="0"/>
              </a:rPr>
              <a:t>, 23. 4. 2020  </a:t>
            </a:r>
          </a:p>
          <a:p>
            <a:r>
              <a:rPr lang="sl-SI" sz="1200">
                <a:latin typeface="Calibri" panose="020F0502020204030204" pitchFamily="34" charset="0"/>
              </a:rPr>
              <a:t>Fotografije telefonskega ekrana in aplikacije Urejevalnik glasbe (vir: lasten arhiv - Katarina Konda, 2020)</a:t>
            </a:r>
          </a:p>
          <a:p>
            <a:r>
              <a:rPr lang="sl-SI" sz="1200">
                <a:latin typeface="Calibri" panose="020F0502020204030204" pitchFamily="34" charset="0"/>
              </a:rPr>
              <a:t>SLIKA 16: KARIKATURA. Dostopno na spletni strani: </a:t>
            </a:r>
            <a:r>
              <a:rPr lang="sl-SI" sz="1200">
                <a:latin typeface="Calibri" panose="020F0502020204030204" pitchFamily="34" charset="0"/>
                <a:hlinkClick r:id="rId12"/>
              </a:rPr>
              <a:t>http://justoutsidetheboxcartoon.com/tag/bird/</a:t>
            </a:r>
            <a:r>
              <a:rPr lang="sl-SI" sz="1200">
                <a:latin typeface="Calibri" panose="020F0502020204030204" pitchFamily="34" charset="0"/>
              </a:rPr>
              <a:t>, 23. 4. 2020</a:t>
            </a:r>
          </a:p>
        </p:txBody>
      </p:sp>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62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p:cNvSpPr>
            <a:spLocks noGrp="1"/>
          </p:cNvSpPr>
          <p:nvPr>
            <p:ph type="title"/>
          </p:nvPr>
        </p:nvSpPr>
        <p:spPr>
          <a:xfrm>
            <a:off x="542260" y="422905"/>
            <a:ext cx="8229600" cy="601663"/>
          </a:xfrm>
        </p:spPr>
        <p:txBody>
          <a:bodyPr/>
          <a:lstStyle/>
          <a:p>
            <a:pPr algn="l"/>
            <a:r>
              <a:rPr lang="sl-SI" b="1">
                <a:solidFill>
                  <a:srgbClr val="FFC000"/>
                </a:solidFill>
                <a:latin typeface="Calibri" panose="020F0502020204030204" pitchFamily="34" charset="0"/>
                <a:cs typeface="Calibri" panose="020F0502020204030204" pitchFamily="34" charset="0"/>
              </a:rPr>
              <a:t>VIRI IN LITERATURA</a:t>
            </a:r>
            <a:endParaRPr lang="sl-SI" b="1"/>
          </a:p>
        </p:txBody>
      </p:sp>
      <p:sp>
        <p:nvSpPr>
          <p:cNvPr id="3" name="Označba mesta vsebine 2"/>
          <p:cNvSpPr>
            <a:spLocks noGrp="1"/>
          </p:cNvSpPr>
          <p:nvPr>
            <p:ph idx="1"/>
          </p:nvPr>
        </p:nvSpPr>
        <p:spPr>
          <a:xfrm>
            <a:off x="271130" y="972904"/>
            <a:ext cx="8601740" cy="5176202"/>
          </a:xfrm>
        </p:spPr>
        <p:txBody>
          <a:bodyPr/>
          <a:lstStyle/>
          <a:p>
            <a:r>
              <a:rPr lang="sl-SI" sz="1200" dirty="0">
                <a:latin typeface="Calibri" panose="020F0502020204030204" pitchFamily="34" charset="0"/>
              </a:rPr>
              <a:t>Burton, R., 2005. Življenje s ptiči: vodnik. Slovenska izdaja. Ljubljana: Narava</a:t>
            </a:r>
          </a:p>
          <a:p>
            <a:r>
              <a:rPr lang="sl-SI" sz="1200" dirty="0">
                <a:latin typeface="Calibri" panose="020F0502020204030204" pitchFamily="34" charset="0"/>
              </a:rPr>
              <a:t>Godec, G., Grubelnik, L., Glažar, S., Jamšek, S., Zmazek, B., 2015. NARAVOSLOVJE 7: i-učbenik za naravoslovje v 7. razredu osnovne šole. Ljubljana: Zavod RS za šolstvo (dostopno na spletni strani: </a:t>
            </a:r>
            <a:r>
              <a:rPr lang="sl-SI" sz="1200" dirty="0">
                <a:latin typeface="Calibri" panose="020F0502020204030204" pitchFamily="34" charset="0"/>
                <a:hlinkClick r:id="rId3">
                  <a:extLst>
                    <a:ext uri="{A12FA001-AC4F-418D-AE19-62706E023703}">
                      <ahyp:hlinkClr xmlns:ahyp="http://schemas.microsoft.com/office/drawing/2018/hyperlinkcolor" xmlns="" val="tx"/>
                    </a:ext>
                  </a:extLst>
                </a:hlinkClick>
              </a:rPr>
              <a:t>https://eucbeniki.sio.si/nar7/1221/index3.html</a:t>
            </a:r>
            <a:r>
              <a:rPr lang="sl-SI" sz="1200" dirty="0">
                <a:latin typeface="Calibri" panose="020F0502020204030204" pitchFamily="34" charset="0"/>
              </a:rPr>
              <a:t>, 23. 4. 2020)</a:t>
            </a:r>
          </a:p>
          <a:p>
            <a:r>
              <a:rPr lang="sl-SI" sz="1200" dirty="0">
                <a:latin typeface="Calibri" panose="020F0502020204030204" pitchFamily="34" charset="0"/>
              </a:rPr>
              <a:t> Hall, D. ur., 2005. </a:t>
            </a:r>
            <a:r>
              <a:rPr lang="sl-SI" sz="1200" dirty="0" err="1">
                <a:latin typeface="Calibri" panose="020F0502020204030204" pitchFamily="34" charset="0"/>
              </a:rPr>
              <a:t>Encyclopedia</a:t>
            </a:r>
            <a:r>
              <a:rPr lang="sl-SI" sz="1200" dirty="0">
                <a:latin typeface="Calibri" panose="020F0502020204030204" pitchFamily="34" charset="0"/>
              </a:rPr>
              <a:t> </a:t>
            </a:r>
            <a:r>
              <a:rPr lang="sl-SI" sz="1200" dirty="0" err="1">
                <a:latin typeface="Calibri" panose="020F0502020204030204" pitchFamily="34" charset="0"/>
              </a:rPr>
              <a:t>of</a:t>
            </a:r>
            <a:r>
              <a:rPr lang="sl-SI" sz="1200" dirty="0">
                <a:latin typeface="Calibri" panose="020F0502020204030204" pitchFamily="34" charset="0"/>
              </a:rPr>
              <a:t> </a:t>
            </a:r>
            <a:r>
              <a:rPr lang="sl-SI" sz="1200" dirty="0" err="1">
                <a:latin typeface="Calibri" panose="020F0502020204030204" pitchFamily="34" charset="0"/>
              </a:rPr>
              <a:t>Birds</a:t>
            </a:r>
            <a:r>
              <a:rPr lang="sl-SI" sz="1200" dirty="0">
                <a:latin typeface="Calibri" panose="020F0502020204030204" pitchFamily="34" charset="0"/>
              </a:rPr>
              <a:t>. Kent: </a:t>
            </a:r>
            <a:r>
              <a:rPr lang="sl-SI" sz="1200" dirty="0" err="1">
                <a:latin typeface="Calibri" panose="020F0502020204030204" pitchFamily="34" charset="0"/>
              </a:rPr>
              <a:t>Grange</a:t>
            </a:r>
            <a:r>
              <a:rPr lang="sl-SI" sz="1200" dirty="0">
                <a:latin typeface="Calibri" panose="020F0502020204030204" pitchFamily="34" charset="0"/>
              </a:rPr>
              <a:t> </a:t>
            </a:r>
            <a:r>
              <a:rPr lang="sl-SI" sz="1200" dirty="0" err="1">
                <a:latin typeface="Calibri" panose="020F0502020204030204" pitchFamily="34" charset="0"/>
              </a:rPr>
              <a:t>Books</a:t>
            </a:r>
            <a:endParaRPr lang="sl-SI" sz="1200" dirty="0">
              <a:latin typeface="Calibri" panose="020F0502020204030204" pitchFamily="34" charset="0"/>
            </a:endParaRPr>
          </a:p>
          <a:p>
            <a:r>
              <a:rPr lang="sl-SI" sz="1200" dirty="0">
                <a:latin typeface="Calibri" panose="020F0502020204030204" pitchFamily="34" charset="0"/>
              </a:rPr>
              <a:t>Müller W. in Vrezec A., 1998. Ptice Slovenije: mali priročnik. Koper: DOPPS</a:t>
            </a:r>
          </a:p>
          <a:p>
            <a:r>
              <a:rPr lang="sl-SI" sz="1200" dirty="0">
                <a:latin typeface="Calibri" panose="020F0502020204030204" pitchFamily="34" charset="0"/>
              </a:rPr>
              <a:t>Novak, B., 2020. Biologija 8: učbenik za 8. razred devetletne osnovne šole. Ljubljana: DZS</a:t>
            </a:r>
          </a:p>
          <a:p>
            <a:r>
              <a:rPr lang="sl-SI" sz="1200" dirty="0">
                <a:latin typeface="Calibri" panose="020F0502020204030204" pitchFamily="34" charset="0"/>
              </a:rPr>
              <a:t>Singer, D., 2004. Kateri ptič je to?: ptiči Evrope. Slovenska izdaja. Kranj: Narava</a:t>
            </a:r>
          </a:p>
          <a:p>
            <a:r>
              <a:rPr lang="sl-SI" sz="1200" dirty="0" err="1">
                <a:latin typeface="Calibri" panose="020F0502020204030204" pitchFamily="34" charset="0"/>
              </a:rPr>
              <a:t>Roche</a:t>
            </a:r>
            <a:r>
              <a:rPr lang="sl-SI" sz="1200" dirty="0">
                <a:latin typeface="Calibri" panose="020F0502020204030204" pitchFamily="34" charset="0"/>
              </a:rPr>
              <a:t> J.C., 2000. Die </a:t>
            </a:r>
            <a:r>
              <a:rPr lang="sl-SI" sz="1200" dirty="0" err="1">
                <a:latin typeface="Calibri" panose="020F0502020204030204" pitchFamily="34" charset="0"/>
              </a:rPr>
              <a:t>Vogelstimmen</a:t>
            </a:r>
            <a:r>
              <a:rPr lang="sl-SI" sz="1200" dirty="0">
                <a:latin typeface="Calibri" panose="020F0502020204030204" pitchFamily="34" charset="0"/>
              </a:rPr>
              <a:t> </a:t>
            </a:r>
            <a:r>
              <a:rPr lang="sl-SI" sz="1200" dirty="0" err="1">
                <a:latin typeface="Calibri" panose="020F0502020204030204" pitchFamily="34" charset="0"/>
              </a:rPr>
              <a:t>Europas</a:t>
            </a:r>
            <a:r>
              <a:rPr lang="sl-SI" sz="1200" dirty="0">
                <a:latin typeface="Calibri" panose="020F0502020204030204" pitchFamily="34" charset="0"/>
              </a:rPr>
              <a:t> </a:t>
            </a:r>
            <a:r>
              <a:rPr lang="sl-SI" sz="1200" dirty="0" err="1">
                <a:latin typeface="Calibri" panose="020F0502020204030204" pitchFamily="34" charset="0"/>
              </a:rPr>
              <a:t>auf</a:t>
            </a:r>
            <a:r>
              <a:rPr lang="sl-SI" sz="1200" dirty="0">
                <a:latin typeface="Calibri" panose="020F0502020204030204" pitchFamily="34" charset="0"/>
              </a:rPr>
              <a:t> 4 </a:t>
            </a:r>
            <a:r>
              <a:rPr lang="sl-SI" sz="1200" dirty="0" err="1">
                <a:latin typeface="Calibri" panose="020F0502020204030204" pitchFamily="34" charset="0"/>
              </a:rPr>
              <a:t>CDs</a:t>
            </a:r>
            <a:r>
              <a:rPr lang="sl-SI" sz="1200" dirty="0">
                <a:latin typeface="Calibri" panose="020F0502020204030204" pitchFamily="34" charset="0"/>
              </a:rPr>
              <a:t>: Rufe </a:t>
            </a:r>
            <a:r>
              <a:rPr lang="sl-SI" sz="1200" dirty="0" err="1">
                <a:latin typeface="Calibri" panose="020F0502020204030204" pitchFamily="34" charset="0"/>
              </a:rPr>
              <a:t>und</a:t>
            </a:r>
            <a:r>
              <a:rPr lang="sl-SI" sz="1200" dirty="0">
                <a:latin typeface="Calibri" panose="020F0502020204030204" pitchFamily="34" charset="0"/>
              </a:rPr>
              <a:t> </a:t>
            </a:r>
            <a:r>
              <a:rPr lang="sl-SI" sz="1200" dirty="0" err="1">
                <a:latin typeface="Calibri" panose="020F0502020204030204" pitchFamily="34" charset="0"/>
              </a:rPr>
              <a:t>Gesänge</a:t>
            </a:r>
            <a:r>
              <a:rPr lang="sl-SI" sz="1200" dirty="0">
                <a:latin typeface="Calibri" panose="020F0502020204030204" pitchFamily="34" charset="0"/>
              </a:rPr>
              <a:t> [CD]. Druga izdaja. </a:t>
            </a:r>
            <a:r>
              <a:rPr lang="sl-SI" sz="1200" dirty="0" err="1">
                <a:latin typeface="Calibri" panose="020F0502020204030204" pitchFamily="34" charset="0"/>
              </a:rPr>
              <a:t>Anif</a:t>
            </a:r>
            <a:r>
              <a:rPr lang="sl-SI" sz="1200" dirty="0">
                <a:latin typeface="Calibri" panose="020F0502020204030204" pitchFamily="34" charset="0"/>
              </a:rPr>
              <a:t>: Sony DADC AUSTRIA AG (op. Izbrani posnetki so bili naslednji:  1. CD: pesem št. 48, 81; 2. CD: pesem: 95; 3. CD: pesem: 14 in 79; 4. CD: pesem: 63)</a:t>
            </a:r>
          </a:p>
          <a:p>
            <a:r>
              <a:rPr lang="sl-SI" sz="1200" dirty="0">
                <a:latin typeface="Calibri" panose="020F0502020204030204" pitchFamily="34" charset="0"/>
              </a:rPr>
              <a:t>SPLETNA STRAN DRUŠTVA DOOPS </a:t>
            </a:r>
            <a:r>
              <a:rPr lang="sl-SI" sz="1200" dirty="0">
                <a:latin typeface="Calibri" panose="020F0502020204030204" pitchFamily="34" charset="0"/>
                <a:hlinkClick r:id="rId4"/>
              </a:rPr>
              <a:t>https://www.ptice.si/</a:t>
            </a:r>
            <a:r>
              <a:rPr lang="sl-SI" sz="1200" dirty="0">
                <a:latin typeface="Calibri" panose="020F0502020204030204" pitchFamily="34" charset="0"/>
              </a:rPr>
              <a:t> , 16. 4. 2020</a:t>
            </a:r>
          </a:p>
          <a:p>
            <a:r>
              <a:rPr lang="sl-SI" sz="1200" dirty="0">
                <a:latin typeface="Calibri" panose="020F0502020204030204" pitchFamily="34" charset="0"/>
                <a:hlinkClick r:id="rId5"/>
              </a:rPr>
              <a:t>https://sl.wikipedia.org/wiki/Pti%C4%8Di</a:t>
            </a:r>
            <a:r>
              <a:rPr lang="sl-SI" sz="1200" dirty="0">
                <a:latin typeface="Calibri" panose="020F0502020204030204" pitchFamily="34" charset="0"/>
              </a:rPr>
              <a:t>, 16. 4. 2020</a:t>
            </a:r>
            <a:endParaRPr lang="sl-SI" sz="1200" dirty="0">
              <a:latin typeface="Calibri" panose="020F0502020204030204" pitchFamily="34" charset="0"/>
              <a:hlinkClick r:id="rId6"/>
            </a:endParaRPr>
          </a:p>
          <a:p>
            <a:r>
              <a:rPr lang="sl-SI" sz="1200" dirty="0">
                <a:latin typeface="Calibri" panose="020F0502020204030204" pitchFamily="34" charset="0"/>
              </a:rPr>
              <a:t>PETJE SINICE: </a:t>
            </a:r>
            <a:r>
              <a:rPr lang="sl-SI" sz="1200" dirty="0">
                <a:latin typeface="Calibri" panose="020F0502020204030204" pitchFamily="34" charset="0"/>
                <a:hlinkClick r:id="rId7"/>
              </a:rPr>
              <a:t>https://upload.wikimedia.org/wikipedia/commons/9/9c/Parus_major_15mars2011.ogg</a:t>
            </a:r>
            <a:r>
              <a:rPr lang="sl-SI" sz="1200" dirty="0">
                <a:latin typeface="Calibri" panose="020F0502020204030204" pitchFamily="34" charset="0"/>
              </a:rPr>
              <a:t>, 23. 4. 2020</a:t>
            </a:r>
          </a:p>
          <a:p>
            <a:r>
              <a:rPr lang="sl-SI" sz="1200" dirty="0">
                <a:latin typeface="Calibri" panose="020F0502020204030204" pitchFamily="34" charset="0"/>
              </a:rPr>
              <a:t>SPLETNA STRAN PRIDOSLOVNEGA MUZEJA: </a:t>
            </a:r>
            <a:r>
              <a:rPr lang="sl-SI" sz="1200" dirty="0">
                <a:latin typeface="Calibri" panose="020F0502020204030204" pitchFamily="34" charset="0"/>
                <a:hlinkClick r:id="rId8"/>
              </a:rPr>
              <a:t>http://www2.pms-lj.si/kljuci/vrtne-ptice/</a:t>
            </a:r>
            <a:r>
              <a:rPr lang="sl-SI" sz="1200" dirty="0">
                <a:latin typeface="Calibri" panose="020F0502020204030204" pitchFamily="34" charset="0"/>
              </a:rPr>
              <a:t>, 23. 4. 2020</a:t>
            </a:r>
          </a:p>
          <a:p>
            <a:r>
              <a:rPr lang="sl-SI" sz="1200" dirty="0">
                <a:latin typeface="Calibri" panose="020F0502020204030204" pitchFamily="34" charset="0"/>
              </a:rPr>
              <a:t>PETJE ŠČINKAVCA: </a:t>
            </a:r>
            <a:r>
              <a:rPr lang="sl-SI" sz="1200" dirty="0">
                <a:latin typeface="Calibri" panose="020F0502020204030204" pitchFamily="34" charset="0"/>
                <a:hlinkClick r:id="rId9"/>
              </a:rPr>
              <a:t>https://www.youtube.com/watch?v=1SI5ifMyfJk</a:t>
            </a:r>
            <a:r>
              <a:rPr lang="sl-SI" sz="1200" dirty="0">
                <a:latin typeface="Calibri" panose="020F0502020204030204" pitchFamily="34" charset="0"/>
              </a:rPr>
              <a:t>, 23. 4. 2020</a:t>
            </a:r>
          </a:p>
          <a:p>
            <a:r>
              <a:rPr lang="sl-SI" sz="1200" dirty="0">
                <a:latin typeface="Calibri" panose="020F0502020204030204" pitchFamily="34" charset="0"/>
              </a:rPr>
              <a:t>KLICI LIŠČKA: </a:t>
            </a:r>
            <a:r>
              <a:rPr lang="sl-SI" sz="1200" dirty="0">
                <a:latin typeface="Calibri" panose="020F0502020204030204" pitchFamily="34" charset="0"/>
                <a:hlinkClick r:id="rId10"/>
              </a:rPr>
              <a:t>https://www.youtube.com/watch?v=k2b1khqGRhI</a:t>
            </a:r>
            <a:r>
              <a:rPr lang="sl-SI" sz="1200" dirty="0">
                <a:latin typeface="Calibri" panose="020F0502020204030204" pitchFamily="34" charset="0"/>
              </a:rPr>
              <a:t>, 23. 4. 2020</a:t>
            </a:r>
          </a:p>
          <a:p>
            <a:r>
              <a:rPr lang="sl-SI" sz="1200" dirty="0">
                <a:latin typeface="Calibri" panose="020F0502020204030204" pitchFamily="34" charset="0"/>
              </a:rPr>
              <a:t>KOLPOTANJE ŠTORKELJ: </a:t>
            </a:r>
            <a:r>
              <a:rPr lang="sl-SI" sz="1200" dirty="0">
                <a:latin typeface="Calibri" panose="020F0502020204030204" pitchFamily="34" charset="0"/>
                <a:hlinkClick r:id="rId11"/>
              </a:rPr>
              <a:t>https://youtu.be/fDqu4Qi5oVo</a:t>
            </a:r>
            <a:r>
              <a:rPr lang="sl-SI" sz="1200" dirty="0">
                <a:latin typeface="Calibri" panose="020F0502020204030204" pitchFamily="34" charset="0"/>
              </a:rPr>
              <a:t>, 23. 4. 2020</a:t>
            </a:r>
          </a:p>
          <a:p>
            <a:r>
              <a:rPr lang="sl-SI" sz="1200" dirty="0" err="1">
                <a:latin typeface="Calibri" panose="020F0502020204030204" pitchFamily="34" charset="0"/>
              </a:rPr>
              <a:t>TheCornelLab</a:t>
            </a:r>
            <a:r>
              <a:rPr lang="sl-SI" sz="1200" dirty="0">
                <a:latin typeface="Calibri" panose="020F0502020204030204" pitchFamily="34" charset="0"/>
              </a:rPr>
              <a:t>. Dostopno na spletni strani: </a:t>
            </a:r>
            <a:r>
              <a:rPr lang="sl-SI" sz="1200" dirty="0">
                <a:latin typeface="Calibri" panose="020F0502020204030204" pitchFamily="34" charset="0"/>
                <a:hlinkClick r:id="rId12"/>
              </a:rPr>
              <a:t>https://academy.allaboutbirds.org/features/birdsong/how-birds-sing</a:t>
            </a:r>
            <a:r>
              <a:rPr lang="sl-SI" sz="1200" dirty="0">
                <a:latin typeface="Calibri" panose="020F0502020204030204" pitchFamily="34" charset="0"/>
              </a:rPr>
              <a:t>, 23. 4. 2020</a:t>
            </a:r>
          </a:p>
          <a:p>
            <a:r>
              <a:rPr lang="sl-SI" sz="1200" dirty="0" err="1">
                <a:latin typeface="Calibri" panose="020F0502020204030204" pitchFamily="34" charset="0"/>
              </a:rPr>
              <a:t>Pieplow</a:t>
            </a:r>
            <a:r>
              <a:rPr lang="sl-SI" sz="1200" dirty="0">
                <a:latin typeface="Calibri" panose="020F0502020204030204" pitchFamily="34" charset="0"/>
              </a:rPr>
              <a:t>, N.,  2017. Dostopno na spletni strani: </a:t>
            </a:r>
            <a:r>
              <a:rPr lang="sl-SI" sz="1200" dirty="0">
                <a:latin typeface="Calibri" panose="020F0502020204030204" pitchFamily="34" charset="0"/>
                <a:hlinkClick r:id="rId13"/>
              </a:rPr>
              <a:t>https://www.audubon.org/news/start-using-spectrograms-read-bird-songs-and-calls</a:t>
            </a:r>
            <a:endParaRPr lang="sl-SI" sz="1200" dirty="0">
              <a:latin typeface="Calibri" panose="020F0502020204030204" pitchFamily="34" charset="0"/>
            </a:endParaRPr>
          </a:p>
          <a:p>
            <a:r>
              <a:rPr lang="en-US" sz="1200" dirty="0">
                <a:latin typeface="Calibri" panose="020F0502020204030204" pitchFamily="34" charset="0"/>
              </a:rPr>
              <a:t>PETERSON FIELD GUIDE TO BIRD SOUNDS</a:t>
            </a:r>
            <a:r>
              <a:rPr lang="sl-SI" sz="1200" dirty="0">
                <a:latin typeface="Calibri" panose="020F0502020204030204" pitchFamily="34" charset="0"/>
              </a:rPr>
              <a:t>: Vizualizacija zvoka. Dostopno na spletni strani: </a:t>
            </a:r>
            <a:r>
              <a:rPr lang="sl-SI" sz="1200" dirty="0">
                <a:latin typeface="Calibri" panose="020F0502020204030204" pitchFamily="34" charset="0"/>
                <a:hlinkClick r:id="rId14">
                  <a:extLst>
                    <a:ext uri="{A12FA001-AC4F-418D-AE19-62706E023703}">
                      <ahyp:hlinkClr xmlns:ahyp="http://schemas.microsoft.com/office/drawing/2018/hyperlinkcolor" xmlns="" val="tx"/>
                    </a:ext>
                  </a:extLst>
                </a:hlinkClick>
              </a:rPr>
              <a:t>http://earbirding.com/blog/specs/visualizing-sound</a:t>
            </a:r>
            <a:r>
              <a:rPr lang="sl-SI" sz="1200" dirty="0">
                <a:latin typeface="Calibri" panose="020F0502020204030204" pitchFamily="34" charset="0"/>
              </a:rPr>
              <a:t>, 23. 4. 2020</a:t>
            </a:r>
          </a:p>
          <a:p>
            <a:r>
              <a:rPr lang="sl-SI" sz="1200" dirty="0">
                <a:latin typeface="Calibri" panose="020F0502020204030204" pitchFamily="34" charset="0"/>
              </a:rPr>
              <a:t>OGLAŠANJE PTIC, 2020. Dostopno na spletni strani: </a:t>
            </a:r>
            <a:r>
              <a:rPr lang="en-US" sz="1200" dirty="0">
                <a:latin typeface="Calibri" panose="020F0502020204030204" pitchFamily="34" charset="0"/>
                <a:hlinkClick r:id="rId15"/>
              </a:rPr>
              <a:t>https://www.youtube.com/watch?v=cXTd-t-tuOU&amp;t=91s</a:t>
            </a:r>
            <a:r>
              <a:rPr lang="sl-SI" sz="1200" dirty="0">
                <a:latin typeface="Calibri" panose="020F0502020204030204" pitchFamily="34" charset="0"/>
              </a:rPr>
              <a:t>, 23. 4. 2020</a:t>
            </a:r>
          </a:p>
          <a:p>
            <a:r>
              <a:rPr lang="sl-SI" sz="1200" dirty="0">
                <a:latin typeface="Calibri" panose="020F0502020204030204" pitchFamily="34" charset="0"/>
              </a:rPr>
              <a:t>OGLAŠANJE PTIC DRUGIH OBMOČIJ, 2020. Dostopno na spletni strani: </a:t>
            </a:r>
            <a:r>
              <a:rPr lang="sl-SI" sz="1200" dirty="0">
                <a:latin typeface="Calibri" panose="020F0502020204030204" pitchFamily="34" charset="0"/>
                <a:hlinkClick r:id="rId6"/>
              </a:rPr>
              <a:t>https://www.audubon.org/bird-guide</a:t>
            </a:r>
            <a:r>
              <a:rPr lang="sl-SI" sz="1200" dirty="0">
                <a:latin typeface="Calibri" panose="020F0502020204030204" pitchFamily="34" charset="0"/>
              </a:rPr>
              <a:t>, 16. 4. 2020</a:t>
            </a:r>
          </a:p>
          <a:p>
            <a:r>
              <a:rPr lang="sl-SI" sz="1200" dirty="0" err="1">
                <a:latin typeface="Calibri" panose="020F0502020204030204" pitchFamily="34" charset="0"/>
              </a:rPr>
              <a:t>Maynatz</a:t>
            </a:r>
            <a:r>
              <a:rPr lang="sl-SI" sz="1200" dirty="0">
                <a:latin typeface="Calibri" panose="020F0502020204030204" pitchFamily="34" charset="0"/>
              </a:rPr>
              <a:t>, M., 2019. How </a:t>
            </a:r>
            <a:r>
              <a:rPr lang="sl-SI" sz="1200" dirty="0" err="1">
                <a:latin typeface="Calibri" panose="020F0502020204030204" pitchFamily="34" charset="0"/>
              </a:rPr>
              <a:t>birds</a:t>
            </a:r>
            <a:r>
              <a:rPr lang="sl-SI" sz="1200" dirty="0">
                <a:latin typeface="Calibri" panose="020F0502020204030204" pitchFamily="34" charset="0"/>
              </a:rPr>
              <a:t> </a:t>
            </a:r>
            <a:r>
              <a:rPr lang="sl-SI" sz="1200" dirty="0" err="1">
                <a:latin typeface="Calibri" panose="020F0502020204030204" pitchFamily="34" charset="0"/>
              </a:rPr>
              <a:t>see</a:t>
            </a:r>
            <a:r>
              <a:rPr lang="sl-SI" sz="1200" dirty="0">
                <a:latin typeface="Calibri" panose="020F0502020204030204" pitchFamily="34" charset="0"/>
              </a:rPr>
              <a:t> </a:t>
            </a:r>
            <a:r>
              <a:rPr lang="sl-SI" sz="1200" dirty="0" err="1">
                <a:latin typeface="Calibri" panose="020F0502020204030204" pitchFamily="34" charset="0"/>
              </a:rPr>
              <a:t>Color</a:t>
            </a:r>
            <a:r>
              <a:rPr lang="sl-SI" sz="1200" dirty="0">
                <a:latin typeface="Calibri" panose="020F0502020204030204" pitchFamily="34" charset="0"/>
              </a:rPr>
              <a:t>? Dostopno na spletni strani: </a:t>
            </a:r>
            <a:r>
              <a:rPr lang="sl-SI" sz="1200" dirty="0">
                <a:latin typeface="Calibri" panose="020F0502020204030204" pitchFamily="34" charset="0"/>
                <a:hlinkClick r:id="rId16"/>
              </a:rPr>
              <a:t>https://www.thespruce.com/how-birds-see-color-386467</a:t>
            </a:r>
            <a:r>
              <a:rPr lang="sl-SI" sz="1200" dirty="0">
                <a:latin typeface="Calibri" panose="020F0502020204030204" pitchFamily="34" charset="0"/>
              </a:rPr>
              <a:t>, 23. 4. 2020</a:t>
            </a:r>
          </a:p>
          <a:p>
            <a:r>
              <a:rPr lang="sl-SI" sz="1200" dirty="0" err="1">
                <a:latin typeface="Calibri" panose="020F0502020204030204" pitchFamily="34" charset="0"/>
              </a:rPr>
              <a:t>Malhotra</a:t>
            </a:r>
            <a:r>
              <a:rPr lang="sl-SI" sz="1200" dirty="0">
                <a:latin typeface="Calibri" panose="020F0502020204030204" pitchFamily="34" charset="0"/>
              </a:rPr>
              <a:t>, R., 2015. </a:t>
            </a:r>
            <a:r>
              <a:rPr lang="sl-SI" sz="1200" dirty="0" err="1">
                <a:latin typeface="Calibri" panose="020F0502020204030204" pitchFamily="34" charset="0"/>
              </a:rPr>
              <a:t>The</a:t>
            </a:r>
            <a:r>
              <a:rPr lang="sl-SI" sz="1200" dirty="0">
                <a:latin typeface="Calibri" panose="020F0502020204030204" pitchFamily="34" charset="0"/>
              </a:rPr>
              <a:t> 13 </a:t>
            </a:r>
            <a:r>
              <a:rPr lang="sl-SI" sz="1200" dirty="0" err="1">
                <a:latin typeface="Calibri" panose="020F0502020204030204" pitchFamily="34" charset="0"/>
              </a:rPr>
              <a:t>birds</a:t>
            </a:r>
            <a:r>
              <a:rPr lang="sl-SI" sz="1200" dirty="0">
                <a:latin typeface="Calibri" panose="020F0502020204030204" pitchFamily="34" charset="0"/>
              </a:rPr>
              <a:t> </a:t>
            </a:r>
            <a:r>
              <a:rPr lang="sl-SI" sz="1200" dirty="0" err="1">
                <a:latin typeface="Calibri" panose="020F0502020204030204" pitchFamily="34" charset="0"/>
              </a:rPr>
              <a:t>with</a:t>
            </a:r>
            <a:r>
              <a:rPr lang="sl-SI" sz="1200" dirty="0">
                <a:latin typeface="Calibri" panose="020F0502020204030204" pitchFamily="34" charset="0"/>
              </a:rPr>
              <a:t> </a:t>
            </a:r>
            <a:r>
              <a:rPr lang="sl-SI" sz="1200" dirty="0" err="1">
                <a:latin typeface="Calibri" panose="020F0502020204030204" pitchFamily="34" charset="0"/>
              </a:rPr>
              <a:t>the</a:t>
            </a:r>
            <a:r>
              <a:rPr lang="sl-SI" sz="1200" dirty="0">
                <a:latin typeface="Calibri" panose="020F0502020204030204" pitchFamily="34" charset="0"/>
              </a:rPr>
              <a:t> most </a:t>
            </a:r>
            <a:r>
              <a:rPr lang="sl-SI" sz="1200" dirty="0" err="1">
                <a:latin typeface="Calibri" panose="020F0502020204030204" pitchFamily="34" charset="0"/>
              </a:rPr>
              <a:t>amazing</a:t>
            </a:r>
            <a:r>
              <a:rPr lang="sl-SI" sz="1200" dirty="0">
                <a:latin typeface="Calibri" panose="020F0502020204030204" pitchFamily="34" charset="0"/>
              </a:rPr>
              <a:t> </a:t>
            </a:r>
            <a:r>
              <a:rPr lang="sl-SI" sz="1200" dirty="0" err="1">
                <a:latin typeface="Calibri" panose="020F0502020204030204" pitchFamily="34" charset="0"/>
              </a:rPr>
              <a:t>eggs</a:t>
            </a:r>
            <a:r>
              <a:rPr lang="sl-SI" sz="1200" dirty="0">
                <a:latin typeface="Calibri" panose="020F0502020204030204" pitchFamily="34" charset="0"/>
              </a:rPr>
              <a:t>. Dostopno na spletni strani: </a:t>
            </a:r>
            <a:r>
              <a:rPr lang="sl-SI" sz="1200" dirty="0">
                <a:latin typeface="Calibri" panose="020F0502020204030204" pitchFamily="34" charset="0"/>
                <a:hlinkClick r:id="rId17"/>
              </a:rPr>
              <a:t>http://www.bbc.com/earth/story/20150319-the-birds-with-super-powered-eggs?ocid=fbert</a:t>
            </a:r>
            <a:r>
              <a:rPr lang="sl-SI" sz="1200" dirty="0">
                <a:latin typeface="Calibri" panose="020F0502020204030204" pitchFamily="34" charset="0"/>
              </a:rPr>
              <a:t>, 23. 4. 2020</a:t>
            </a:r>
            <a:endParaRPr lang="sl-SI" sz="1100" dirty="0">
              <a:latin typeface="Calibri" panose="020F0502020204030204" pitchFamily="34" charset="0"/>
            </a:endParaRPr>
          </a:p>
          <a:p>
            <a:endParaRPr lang="sl-SI" sz="1600" dirty="0">
              <a:latin typeface="Calibri" panose="020F0502020204030204" pitchFamily="34" charset="0"/>
            </a:endParaRPr>
          </a:p>
        </p:txBody>
      </p:sp>
      <p:pic>
        <p:nvPicPr>
          <p:cNvPr id="5" name="Slika 4">
            <a:extLst>
              <a:ext uri="{FF2B5EF4-FFF2-40B4-BE49-F238E27FC236}">
                <a16:creationId xmlns:a16="http://schemas.microsoft.com/office/drawing/2014/main" xmlns="" id="{B1224C42-A763-4860-A756-92F97017E3A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5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A5F477D-2046-4344-B895-02EF052F184A}"/>
              </a:ext>
            </a:extLst>
          </p:cNvPr>
          <p:cNvSpPr>
            <a:spLocks noGrp="1"/>
          </p:cNvSpPr>
          <p:nvPr>
            <p:ph type="title"/>
          </p:nvPr>
        </p:nvSpPr>
        <p:spPr>
          <a:xfrm>
            <a:off x="457200" y="554568"/>
            <a:ext cx="6045200" cy="1143000"/>
          </a:xfrm>
        </p:spPr>
        <p:txBody>
          <a:bodyPr/>
          <a:lstStyle/>
          <a:p>
            <a:pPr algn="l"/>
            <a:r>
              <a:rPr lang="sl-SI" b="1" noProof="0">
                <a:solidFill>
                  <a:srgbClr val="FFC000"/>
                </a:solidFill>
                <a:latin typeface="Calibri" panose="020F0502020204030204" pitchFamily="34" charset="0"/>
                <a:cs typeface="Calibri" panose="020F0502020204030204" pitchFamily="34" charset="0"/>
              </a:rPr>
              <a:t>PRIPOMOČKI ZA DELO</a:t>
            </a:r>
          </a:p>
        </p:txBody>
      </p:sp>
      <p:sp>
        <p:nvSpPr>
          <p:cNvPr id="4" name="Content Placeholder 3">
            <a:extLst>
              <a:ext uri="{FF2B5EF4-FFF2-40B4-BE49-F238E27FC236}">
                <a16:creationId xmlns:a16="http://schemas.microsoft.com/office/drawing/2014/main" xmlns="" id="{FB35E686-26F2-42F2-BC75-1AB3D22DFD7E}"/>
              </a:ext>
            </a:extLst>
          </p:cNvPr>
          <p:cNvSpPr>
            <a:spLocks noGrp="1"/>
          </p:cNvSpPr>
          <p:nvPr>
            <p:ph idx="1"/>
          </p:nvPr>
        </p:nvSpPr>
        <p:spPr>
          <a:xfrm>
            <a:off x="242370" y="1697568"/>
            <a:ext cx="8725359" cy="555565"/>
          </a:xfrm>
        </p:spPr>
        <p:txBody>
          <a:bodyPr/>
          <a:lstStyle/>
          <a:p>
            <a:pPr marL="0" indent="0">
              <a:lnSpc>
                <a:spcPct val="115000"/>
              </a:lnSpc>
              <a:spcAft>
                <a:spcPts val="0"/>
              </a:spcAft>
              <a:buNone/>
            </a:pPr>
            <a:r>
              <a:rPr lang="sl-SI" sz="2000" noProof="0">
                <a:latin typeface="Comic Sans MS" panose="030F0702030302020204" pitchFamily="66" charset="0"/>
                <a:ea typeface="Calibri" panose="020F0502020204030204" pitchFamily="34" charset="0"/>
                <a:cs typeface="Times New Roman" panose="02020603050405020304" pitchFamily="18" charset="0"/>
              </a:rPr>
              <a:t>Za izvedbo naravoslovnega dne boš potreboval naslednje pripomočke: </a:t>
            </a:r>
          </a:p>
          <a:p>
            <a:pPr marL="0" indent="0">
              <a:lnSpc>
                <a:spcPct val="115000"/>
              </a:lnSpc>
              <a:spcAft>
                <a:spcPts val="0"/>
              </a:spcAft>
              <a:buNone/>
            </a:pPr>
            <a:endParaRPr lang="sl-SI" sz="2000" noProof="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Skupina 7">
            <a:extLst>
              <a:ext uri="{FF2B5EF4-FFF2-40B4-BE49-F238E27FC236}">
                <a16:creationId xmlns:a16="http://schemas.microsoft.com/office/drawing/2014/main" xmlns="" id="{B9370D36-67AF-4259-ABE0-D7FD7C65E4B1}"/>
              </a:ext>
            </a:extLst>
          </p:cNvPr>
          <p:cNvGrpSpPr/>
          <p:nvPr/>
        </p:nvGrpSpPr>
        <p:grpSpPr>
          <a:xfrm>
            <a:off x="0" y="0"/>
            <a:ext cx="9144000" cy="6859115"/>
            <a:chOff x="0" y="0"/>
            <a:chExt cx="9144000" cy="6859115"/>
          </a:xfrm>
        </p:grpSpPr>
        <p:pic>
          <p:nvPicPr>
            <p:cNvPr id="9" name="Slika 3">
              <a:extLst>
                <a:ext uri="{FF2B5EF4-FFF2-40B4-BE49-F238E27FC236}">
                  <a16:creationId xmlns:a16="http://schemas.microsoft.com/office/drawing/2014/main" xmlns="" id="{035A0AF2-4BB4-4540-9C67-B89B23D62B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lika 4">
              <a:extLst>
                <a:ext uri="{FF2B5EF4-FFF2-40B4-BE49-F238E27FC236}">
                  <a16:creationId xmlns:a16="http://schemas.microsoft.com/office/drawing/2014/main" xmlns="" id="{C30DED33-3484-4FE4-B584-2C6A30E08C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Diagram 5"/>
          <p:cNvGraphicFramePr/>
          <p:nvPr>
            <p:extLst>
              <p:ext uri="{D42A27DB-BD31-4B8C-83A1-F6EECF244321}">
                <p14:modId xmlns:p14="http://schemas.microsoft.com/office/powerpoint/2010/main" val="96754605"/>
              </p:ext>
            </p:extLst>
          </p:nvPr>
        </p:nvGraphicFramePr>
        <p:xfrm>
          <a:off x="362581" y="2452255"/>
          <a:ext cx="8923663" cy="38472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2255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4">
            <a:extLst>
              <a:ext uri="{FF2B5EF4-FFF2-40B4-BE49-F238E27FC236}">
                <a16:creationId xmlns:a16="http://schemas.microsoft.com/office/drawing/2014/main" xmlns="" id="{9BACC531-A4E9-42F2-B0C2-4812338BAB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značba mesta vsebine 10" descr="Slika, ki vsebuje besede zunanje, trava, polje, paša&#10;&#10;Opis je samodejno ustvarjen">
            <a:extLst>
              <a:ext uri="{FF2B5EF4-FFF2-40B4-BE49-F238E27FC236}">
                <a16:creationId xmlns:a16="http://schemas.microsoft.com/office/drawing/2014/main" xmlns="" id="{8A03476D-8CC2-4BD8-B20B-ED7E42B4E4FC}"/>
              </a:ext>
              <a:ext uri="{C183D7F6-B498-43B3-948B-1728B52AA6E4}">
                <adec:decorative xmlns:adec="http://schemas.microsoft.com/office/drawing/2017/decorative" xmlns="" val="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92577" y="1787825"/>
            <a:ext cx="6558845" cy="4300581"/>
          </a:xfrm>
        </p:spPr>
      </p:pic>
      <p:sp>
        <p:nvSpPr>
          <p:cNvPr id="16" name="PoljeZBesedilom 15">
            <a:extLst>
              <a:ext uri="{FF2B5EF4-FFF2-40B4-BE49-F238E27FC236}">
                <a16:creationId xmlns:a16="http://schemas.microsoft.com/office/drawing/2014/main" xmlns="" id="{1A154FC2-9BA1-4ED2-9698-A0A3CA93E559}"/>
              </a:ext>
            </a:extLst>
          </p:cNvPr>
          <p:cNvSpPr txBox="1"/>
          <p:nvPr/>
        </p:nvSpPr>
        <p:spPr>
          <a:xfrm>
            <a:off x="1292577" y="2070809"/>
            <a:ext cx="6626927" cy="3785652"/>
          </a:xfrm>
          <a:prstGeom prst="rect">
            <a:avLst/>
          </a:prstGeom>
          <a:noFill/>
        </p:spPr>
        <p:txBody>
          <a:bodyPr wrap="square" rtlCol="0">
            <a:spAutoFit/>
          </a:bodyPr>
          <a:lstStyle/>
          <a:p>
            <a:pPr marL="457200" lvl="0" indent="-457200" eaLnBrk="0" hangingPunct="0">
              <a:lnSpc>
                <a:spcPct val="150000"/>
              </a:lnSpc>
              <a:spcBef>
                <a:spcPts val="0"/>
              </a:spcBef>
              <a:spcAft>
                <a:spcPts val="0"/>
              </a:spcAft>
              <a:buFont typeface="+mj-lt"/>
              <a:buAutoNum type="alphaLcParenR"/>
            </a:pPr>
            <a:r>
              <a:rPr lang="sl-SI" sz="2000" b="0" kern="0">
                <a:solidFill>
                  <a:schemeClr val="bg1"/>
                </a:solidFill>
                <a:latin typeface="Comic Sans MS" panose="030F0702030302020204" pitchFamily="66" charset="0"/>
                <a:ea typeface="Calibri" panose="020F0502020204030204" pitchFamily="34" charset="0"/>
                <a:cs typeface="Symbol" panose="05050102010706020507" pitchFamily="18" charset="2"/>
              </a:rPr>
              <a:t>Najdi miren prostor na balkonu, pri odprtem oknu ali na domačem vrtu.</a:t>
            </a:r>
          </a:p>
          <a:p>
            <a:pPr marL="457200" lvl="0" indent="-457200" eaLnBrk="0" hangingPunct="0">
              <a:lnSpc>
                <a:spcPct val="150000"/>
              </a:lnSpc>
              <a:spcBef>
                <a:spcPts val="0"/>
              </a:spcBef>
              <a:spcAft>
                <a:spcPts val="0"/>
              </a:spcAft>
              <a:buFont typeface="+mj-lt"/>
              <a:buAutoNum type="alphaLcParenR"/>
            </a:pPr>
            <a:r>
              <a:rPr lang="sl-SI" sz="2000" b="0" kern="0">
                <a:solidFill>
                  <a:schemeClr val="bg1"/>
                </a:solidFill>
                <a:latin typeface="Comic Sans MS" panose="030F0702030302020204" pitchFamily="66" charset="0"/>
                <a:ea typeface="Calibri" panose="020F0502020204030204" pitchFamily="34" charset="0"/>
                <a:cs typeface="Symbol" panose="05050102010706020507" pitchFamily="18" charset="2"/>
              </a:rPr>
              <a:t>Usedi se. Nastavi časovnik na pametnemu telefonu na 5 minut.                  </a:t>
            </a:r>
          </a:p>
          <a:p>
            <a:pPr marL="457200" indent="-457200" eaLnBrk="0" hangingPunct="0">
              <a:lnSpc>
                <a:spcPct val="150000"/>
              </a:lnSpc>
              <a:spcBef>
                <a:spcPts val="0"/>
              </a:spcBef>
              <a:spcAft>
                <a:spcPts val="0"/>
              </a:spcAft>
              <a:buFont typeface="+mj-lt"/>
              <a:buAutoNum type="alphaLcParenR"/>
            </a:pPr>
            <a:r>
              <a:rPr lang="sl-SI" sz="2000" b="0" kern="0">
                <a:solidFill>
                  <a:schemeClr val="bg1"/>
                </a:solidFill>
                <a:latin typeface="Comic Sans MS" panose="030F0702030302020204" pitchFamily="66" charset="0"/>
                <a:ea typeface="Calibri" panose="020F0502020204030204" pitchFamily="34" charset="0"/>
                <a:cs typeface="Symbol" panose="05050102010706020507" pitchFamily="18" charset="2"/>
              </a:rPr>
              <a:t>Zapri oči. </a:t>
            </a:r>
          </a:p>
          <a:p>
            <a:pPr marL="457200" lvl="0" indent="-457200" eaLnBrk="0" hangingPunct="0">
              <a:lnSpc>
                <a:spcPct val="150000"/>
              </a:lnSpc>
              <a:spcBef>
                <a:spcPts val="0"/>
              </a:spcBef>
              <a:spcAft>
                <a:spcPts val="0"/>
              </a:spcAft>
              <a:buFont typeface="+mj-lt"/>
              <a:buAutoNum type="alphaLcParenR"/>
            </a:pPr>
            <a:endParaRPr lang="sl-SI" sz="2000" b="0" kern="0">
              <a:solidFill>
                <a:schemeClr val="bg1"/>
              </a:solidFill>
              <a:latin typeface="Comic Sans MS" panose="030F0702030302020204" pitchFamily="66" charset="0"/>
              <a:ea typeface="Calibri" panose="020F0502020204030204" pitchFamily="34" charset="0"/>
              <a:cs typeface="Symbol" panose="05050102010706020507" pitchFamily="18" charset="2"/>
            </a:endParaRPr>
          </a:p>
          <a:p>
            <a:pPr marL="457200" lvl="0" indent="-457200" eaLnBrk="0" hangingPunct="0">
              <a:lnSpc>
                <a:spcPct val="150000"/>
              </a:lnSpc>
              <a:spcBef>
                <a:spcPts val="0"/>
              </a:spcBef>
              <a:spcAft>
                <a:spcPts val="0"/>
              </a:spcAft>
              <a:buFont typeface="+mj-lt"/>
              <a:buAutoNum type="alphaLcParenR"/>
            </a:pPr>
            <a:r>
              <a:rPr lang="sl-SI" sz="2000" b="0" kern="0">
                <a:solidFill>
                  <a:schemeClr val="bg1"/>
                </a:solidFill>
                <a:latin typeface="Comic Sans MS" panose="030F0702030302020204" pitchFamily="66" charset="0"/>
                <a:ea typeface="Calibri" panose="020F0502020204030204" pitchFamily="34" charset="0"/>
                <a:cs typeface="Symbol" panose="05050102010706020507" pitchFamily="18" charset="2"/>
              </a:rPr>
              <a:t>Poslušaj zvoke okoli sebe.</a:t>
            </a:r>
          </a:p>
          <a:p>
            <a:pPr marL="457200" lvl="0" indent="-457200" eaLnBrk="0" hangingPunct="0">
              <a:lnSpc>
                <a:spcPct val="150000"/>
              </a:lnSpc>
              <a:spcBef>
                <a:spcPts val="0"/>
              </a:spcBef>
              <a:spcAft>
                <a:spcPts val="0"/>
              </a:spcAft>
              <a:buFont typeface="+mj-lt"/>
              <a:buAutoNum type="alphaLcParenR"/>
            </a:pPr>
            <a:r>
              <a:rPr lang="sl-SI" sz="2000" b="0" kern="0">
                <a:solidFill>
                  <a:schemeClr val="bg1"/>
                </a:solidFill>
                <a:latin typeface="Comic Sans MS" panose="030F0702030302020204" pitchFamily="66" charset="0"/>
                <a:ea typeface="Calibri" panose="020F0502020204030204" pitchFamily="34" charset="0"/>
                <a:cs typeface="Symbol" panose="05050102010706020507" pitchFamily="18" charset="2"/>
              </a:rPr>
              <a:t>Po pisku telefona še nekaj časa ostani na mestu.</a:t>
            </a:r>
          </a:p>
        </p:txBody>
      </p:sp>
      <p:sp>
        <p:nvSpPr>
          <p:cNvPr id="17" name="Title 2">
            <a:extLst>
              <a:ext uri="{FF2B5EF4-FFF2-40B4-BE49-F238E27FC236}">
                <a16:creationId xmlns:a16="http://schemas.microsoft.com/office/drawing/2014/main" xmlns="" id="{369E9898-A157-4B80-B264-01E04D019EB6}"/>
              </a:ext>
            </a:extLst>
          </p:cNvPr>
          <p:cNvSpPr>
            <a:spLocks noGrp="1"/>
          </p:cNvSpPr>
          <p:nvPr>
            <p:ph type="title"/>
          </p:nvPr>
        </p:nvSpPr>
        <p:spPr>
          <a:xfrm>
            <a:off x="524995" y="597070"/>
            <a:ext cx="6558845" cy="1143000"/>
          </a:xfrm>
        </p:spPr>
        <p:txBody>
          <a:bodyPr/>
          <a:lstStyle/>
          <a:p>
            <a:pPr algn="l"/>
            <a:r>
              <a:rPr lang="sl-SI" b="1">
                <a:solidFill>
                  <a:srgbClr val="FFC000"/>
                </a:solidFill>
                <a:latin typeface="Calibri" panose="020F0502020204030204" pitchFamily="34" charset="0"/>
                <a:cs typeface="Calibri" panose="020F0502020204030204" pitchFamily="34" charset="0"/>
              </a:rPr>
              <a:t>NAVODILO ZA DELO</a:t>
            </a:r>
            <a:br>
              <a:rPr lang="sl-SI" b="1">
                <a:solidFill>
                  <a:srgbClr val="FFC000"/>
                </a:solidFill>
                <a:latin typeface="Calibri" panose="020F0502020204030204" pitchFamily="34" charset="0"/>
                <a:cs typeface="Calibri" panose="020F0502020204030204" pitchFamily="34" charset="0"/>
              </a:rPr>
            </a:br>
            <a:r>
              <a:rPr lang="sl-SI" sz="3600" b="1" noProof="0">
                <a:solidFill>
                  <a:srgbClr val="FFC000"/>
                </a:solidFill>
                <a:latin typeface="Calibri"/>
                <a:cs typeface="Calibri" panose="020F0502020204030204" pitchFamily="34" charset="0"/>
              </a:rPr>
              <a:t>1.naloga  POSLUŠANJE</a:t>
            </a:r>
            <a:endParaRPr lang="sl-SI" sz="2800" b="1" noProof="0">
              <a:solidFill>
                <a:srgbClr val="92D050"/>
              </a:solidFill>
              <a:latin typeface="Calibri" panose="020F0502020204030204" pitchFamily="34" charset="0"/>
              <a:cs typeface="Calibri" panose="020F0502020204030204" pitchFamily="34" charset="0"/>
            </a:endParaRPr>
          </a:p>
        </p:txBody>
      </p:sp>
      <p:pic>
        <p:nvPicPr>
          <p:cNvPr id="8" name="Slika 3">
            <a:extLst>
              <a:ext uri="{FF2B5EF4-FFF2-40B4-BE49-F238E27FC236}">
                <a16:creationId xmlns:a16="http://schemas.microsoft.com/office/drawing/2014/main" xmlns="" id="{952CA962-79B2-41DF-A5BE-C6697A20EB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jeZBesedilom 6"/>
          <p:cNvSpPr txBox="1"/>
          <p:nvPr/>
        </p:nvSpPr>
        <p:spPr>
          <a:xfrm>
            <a:off x="2682607" y="6135000"/>
            <a:ext cx="3778786" cy="276999"/>
          </a:xfrm>
          <a:prstGeom prst="rect">
            <a:avLst/>
          </a:prstGeom>
          <a:noFill/>
        </p:spPr>
        <p:txBody>
          <a:bodyPr wrap="square" rtlCol="0">
            <a:spAutoFit/>
          </a:bodyPr>
          <a:lstStyle/>
          <a:p>
            <a:r>
              <a:rPr lang="sl-SI" sz="1200"/>
              <a:t>SLIKA 1: Opazovanje</a:t>
            </a:r>
          </a:p>
        </p:txBody>
      </p:sp>
    </p:spTree>
    <p:extLst>
      <p:ext uri="{BB962C8B-B14F-4D97-AF65-F5344CB8AC3E}">
        <p14:creationId xmlns:p14="http://schemas.microsoft.com/office/powerpoint/2010/main" val="139886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3">
            <a:extLst>
              <a:ext uri="{FF2B5EF4-FFF2-40B4-BE49-F238E27FC236}">
                <a16:creationId xmlns:a16="http://schemas.microsoft.com/office/drawing/2014/main" xmlns="" id="{CD5A9CCC-B57A-4F1E-87AC-AE229D5066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4">
            <a:extLst>
              <a:ext uri="{FF2B5EF4-FFF2-40B4-BE49-F238E27FC236}">
                <a16:creationId xmlns:a16="http://schemas.microsoft.com/office/drawing/2014/main" xmlns="" id="{B1224C42-A763-4860-A756-92F97017E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a:extLst>
              <a:ext uri="{FF2B5EF4-FFF2-40B4-BE49-F238E27FC236}">
                <a16:creationId xmlns:a16="http://schemas.microsoft.com/office/drawing/2014/main" xmlns="" id="{019B5B5D-1795-4100-8DB6-847DEA07F1AE}"/>
              </a:ext>
            </a:extLst>
          </p:cNvPr>
          <p:cNvSpPr/>
          <p:nvPr/>
        </p:nvSpPr>
        <p:spPr>
          <a:xfrm>
            <a:off x="700604" y="3305561"/>
            <a:ext cx="7672003" cy="400110"/>
          </a:xfrm>
          <a:prstGeom prst="rect">
            <a:avLst/>
          </a:prstGeom>
        </p:spPr>
        <p:txBody>
          <a:bodyPr wrap="square">
            <a:spAutoFit/>
          </a:bodyPr>
          <a:lstStyle/>
          <a:p>
            <a:r>
              <a:rPr lang="sl-SI" sz="2000" b="0" dirty="0">
                <a:latin typeface="Calibri" panose="020F0502020204030204" pitchFamily="34" charset="0"/>
                <a:ea typeface="Calibri" panose="020F0502020204030204" pitchFamily="34" charset="0"/>
                <a:cs typeface="Times New Roman" panose="02020603050405020304" pitchFamily="18" charset="0"/>
              </a:rPr>
              <a:t>Katere zvoke si slišal pri nalogi POSLUŠANJE OKOLICE? </a:t>
            </a:r>
            <a:r>
              <a:rPr lang="sl-SI" sz="2000" dirty="0">
                <a:latin typeface="Calibri" panose="020F0502020204030204" pitchFamily="34" charset="0"/>
                <a:ea typeface="Calibri" panose="020F0502020204030204" pitchFamily="34" charset="0"/>
                <a:cs typeface="Times New Roman" panose="02020603050405020304" pitchFamily="18" charset="0"/>
              </a:rPr>
              <a:t>ZAPIŠI TE ZVOKE.</a:t>
            </a:r>
          </a:p>
        </p:txBody>
      </p:sp>
      <p:grpSp>
        <p:nvGrpSpPr>
          <p:cNvPr id="28" name="Skupina 27">
            <a:extLst>
              <a:ext uri="{FF2B5EF4-FFF2-40B4-BE49-F238E27FC236}">
                <a16:creationId xmlns:a16="http://schemas.microsoft.com/office/drawing/2014/main" xmlns="" id="{E1298582-1A3C-47DE-96FA-948CAAD7938A}"/>
              </a:ext>
            </a:extLst>
          </p:cNvPr>
          <p:cNvGrpSpPr/>
          <p:nvPr/>
        </p:nvGrpSpPr>
        <p:grpSpPr>
          <a:xfrm>
            <a:off x="2456511" y="3744227"/>
            <a:ext cx="3749312" cy="2199249"/>
            <a:chOff x="1711374" y="1474353"/>
            <a:chExt cx="3749312" cy="2199249"/>
          </a:xfrm>
        </p:grpSpPr>
        <p:grpSp>
          <p:nvGrpSpPr>
            <p:cNvPr id="5" name="Skupina 4">
              <a:extLst>
                <a:ext uri="{FF2B5EF4-FFF2-40B4-BE49-F238E27FC236}">
                  <a16:creationId xmlns:a16="http://schemas.microsoft.com/office/drawing/2014/main" xmlns="" id="{E511C597-5615-4003-B984-9DA467EEEE8F}"/>
                </a:ext>
              </a:extLst>
            </p:cNvPr>
            <p:cNvGrpSpPr/>
            <p:nvPr/>
          </p:nvGrpSpPr>
          <p:grpSpPr>
            <a:xfrm>
              <a:off x="2396861" y="1944726"/>
              <a:ext cx="2265450" cy="1128889"/>
              <a:chOff x="2159794" y="1456326"/>
              <a:chExt cx="2265450" cy="1128889"/>
            </a:xfrm>
          </p:grpSpPr>
          <p:sp>
            <p:nvSpPr>
              <p:cNvPr id="3" name="Elipsa 2">
                <a:extLst>
                  <a:ext uri="{FF2B5EF4-FFF2-40B4-BE49-F238E27FC236}">
                    <a16:creationId xmlns:a16="http://schemas.microsoft.com/office/drawing/2014/main" xmlns="" id="{ABDC504B-EC88-4377-A814-53FC4EE4DC6A}"/>
                  </a:ext>
                </a:extLst>
              </p:cNvPr>
              <p:cNvSpPr/>
              <p:nvPr/>
            </p:nvSpPr>
            <p:spPr bwMode="auto">
              <a:xfrm>
                <a:off x="2159794" y="1456326"/>
                <a:ext cx="2265450" cy="1128889"/>
              </a:xfrm>
              <a:prstGeom prst="ellipse">
                <a:avLst/>
              </a:prstGeom>
              <a:solidFill>
                <a:srgbClr val="C6F96B"/>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a:ln>
                    <a:noFill/>
                  </a:ln>
                  <a:solidFill>
                    <a:schemeClr val="tx1"/>
                  </a:solidFill>
                  <a:effectLst/>
                  <a:latin typeface="Arial" charset="0"/>
                </a:endParaRPr>
              </a:p>
            </p:txBody>
          </p:sp>
          <p:sp>
            <p:nvSpPr>
              <p:cNvPr id="4" name="PoljeZBesedilom 3">
                <a:extLst>
                  <a:ext uri="{FF2B5EF4-FFF2-40B4-BE49-F238E27FC236}">
                    <a16:creationId xmlns:a16="http://schemas.microsoft.com/office/drawing/2014/main" xmlns="" id="{035C7441-2846-46BF-A9EA-0455E3B32806}"/>
                  </a:ext>
                </a:extLst>
              </p:cNvPr>
              <p:cNvSpPr txBox="1"/>
              <p:nvPr/>
            </p:nvSpPr>
            <p:spPr>
              <a:xfrm>
                <a:off x="2325399" y="1615717"/>
                <a:ext cx="2054578" cy="646331"/>
              </a:xfrm>
              <a:prstGeom prst="rect">
                <a:avLst/>
              </a:prstGeom>
              <a:noFill/>
            </p:spPr>
            <p:txBody>
              <a:bodyPr wrap="square" rtlCol="0">
                <a:spAutoFit/>
              </a:bodyPr>
              <a:lstStyle/>
              <a:p>
                <a:pPr algn="ctr"/>
                <a:r>
                  <a:rPr lang="sl-SI" b="0" dirty="0">
                    <a:latin typeface="Comic Sans MS" panose="030F0702030302020204" pitchFamily="66" charset="0"/>
                  </a:rPr>
                  <a:t>VAJA POSLUŠANJA</a:t>
                </a:r>
              </a:p>
            </p:txBody>
          </p:sp>
        </p:grpSp>
        <p:cxnSp>
          <p:nvCxnSpPr>
            <p:cNvPr id="12" name="Raven puščični povezovalnik 11">
              <a:extLst>
                <a:ext uri="{FF2B5EF4-FFF2-40B4-BE49-F238E27FC236}">
                  <a16:creationId xmlns:a16="http://schemas.microsoft.com/office/drawing/2014/main" xmlns="" id="{060C9298-B503-4A22-A08B-BEEA1A658AED}"/>
                </a:ext>
              </a:extLst>
            </p:cNvPr>
            <p:cNvCxnSpPr/>
            <p:nvPr/>
          </p:nvCxnSpPr>
          <p:spPr bwMode="auto">
            <a:xfrm flipV="1">
              <a:off x="4483552" y="1783253"/>
              <a:ext cx="824089" cy="410220"/>
            </a:xfrm>
            <a:prstGeom prst="straightConnector1">
              <a:avLst/>
            </a:prstGeom>
            <a:solidFill>
              <a:schemeClr val="accent1"/>
            </a:solidFill>
            <a:ln w="31750" cap="flat" cmpd="sng" algn="ctr">
              <a:solidFill>
                <a:srgbClr val="3399FF"/>
              </a:solidFill>
              <a:prstDash val="solid"/>
              <a:round/>
              <a:headEnd type="none" w="med" len="med"/>
              <a:tailEnd type="triangle"/>
            </a:ln>
            <a:effectLst/>
          </p:spPr>
        </p:cxnSp>
        <p:cxnSp>
          <p:nvCxnSpPr>
            <p:cNvPr id="15" name="Raven puščični povezovalnik 14">
              <a:extLst>
                <a:ext uri="{FF2B5EF4-FFF2-40B4-BE49-F238E27FC236}">
                  <a16:creationId xmlns:a16="http://schemas.microsoft.com/office/drawing/2014/main" xmlns="" id="{590AD320-F39C-4B53-81AC-A059D21C3558}"/>
                </a:ext>
              </a:extLst>
            </p:cNvPr>
            <p:cNvCxnSpPr>
              <a:cxnSpLocks/>
            </p:cNvCxnSpPr>
            <p:nvPr/>
          </p:nvCxnSpPr>
          <p:spPr bwMode="auto">
            <a:xfrm flipH="1" flipV="1">
              <a:off x="1711374" y="1710916"/>
              <a:ext cx="857603" cy="482557"/>
            </a:xfrm>
            <a:prstGeom prst="straightConnector1">
              <a:avLst/>
            </a:prstGeom>
            <a:solidFill>
              <a:schemeClr val="accent1"/>
            </a:solidFill>
            <a:ln w="31750" cap="flat" cmpd="sng" algn="ctr">
              <a:solidFill>
                <a:srgbClr val="3399FF"/>
              </a:solidFill>
              <a:prstDash val="solid"/>
              <a:round/>
              <a:headEnd type="none" w="med" len="med"/>
              <a:tailEnd type="triangle"/>
            </a:ln>
            <a:effectLst/>
          </p:spPr>
        </p:cxnSp>
        <p:cxnSp>
          <p:nvCxnSpPr>
            <p:cNvPr id="18" name="Raven puščični povezovalnik 17">
              <a:extLst>
                <a:ext uri="{FF2B5EF4-FFF2-40B4-BE49-F238E27FC236}">
                  <a16:creationId xmlns:a16="http://schemas.microsoft.com/office/drawing/2014/main" xmlns="" id="{A438A985-386D-40E6-B8A5-7DFF514D458E}"/>
                </a:ext>
              </a:extLst>
            </p:cNvPr>
            <p:cNvCxnSpPr>
              <a:cxnSpLocks/>
            </p:cNvCxnSpPr>
            <p:nvPr/>
          </p:nvCxnSpPr>
          <p:spPr bwMode="auto">
            <a:xfrm>
              <a:off x="4486006" y="2823863"/>
              <a:ext cx="974680" cy="391683"/>
            </a:xfrm>
            <a:prstGeom prst="straightConnector1">
              <a:avLst/>
            </a:prstGeom>
            <a:solidFill>
              <a:schemeClr val="accent1"/>
            </a:solidFill>
            <a:ln w="31750" cap="flat" cmpd="sng" algn="ctr">
              <a:solidFill>
                <a:srgbClr val="3399FF"/>
              </a:solidFill>
              <a:prstDash val="solid"/>
              <a:round/>
              <a:headEnd type="none" w="med" len="med"/>
              <a:tailEnd type="triangle"/>
            </a:ln>
            <a:effectLst/>
          </p:spPr>
        </p:cxnSp>
        <p:cxnSp>
          <p:nvCxnSpPr>
            <p:cNvPr id="19" name="Raven puščični povezovalnik 18">
              <a:extLst>
                <a:ext uri="{FF2B5EF4-FFF2-40B4-BE49-F238E27FC236}">
                  <a16:creationId xmlns:a16="http://schemas.microsoft.com/office/drawing/2014/main" xmlns="" id="{F0AF24AF-CDE1-44D6-8D29-DB86F138A0F0}"/>
                </a:ext>
              </a:extLst>
            </p:cNvPr>
            <p:cNvCxnSpPr>
              <a:cxnSpLocks/>
            </p:cNvCxnSpPr>
            <p:nvPr/>
          </p:nvCxnSpPr>
          <p:spPr bwMode="auto">
            <a:xfrm flipH="1">
              <a:off x="1809070" y="2770005"/>
              <a:ext cx="753396" cy="602492"/>
            </a:xfrm>
            <a:prstGeom prst="straightConnector1">
              <a:avLst/>
            </a:prstGeom>
            <a:solidFill>
              <a:schemeClr val="accent1"/>
            </a:solidFill>
            <a:ln w="31750" cap="flat" cmpd="sng" algn="ctr">
              <a:solidFill>
                <a:srgbClr val="3399FF"/>
              </a:solidFill>
              <a:prstDash val="solid"/>
              <a:round/>
              <a:headEnd type="none" w="med" len="med"/>
              <a:tailEnd type="triangle"/>
            </a:ln>
            <a:effectLst/>
          </p:spPr>
        </p:cxnSp>
        <p:cxnSp>
          <p:nvCxnSpPr>
            <p:cNvPr id="24" name="Raven puščični povezovalnik 23">
              <a:extLst>
                <a:ext uri="{FF2B5EF4-FFF2-40B4-BE49-F238E27FC236}">
                  <a16:creationId xmlns:a16="http://schemas.microsoft.com/office/drawing/2014/main" xmlns="" id="{290B7DA8-4A20-4DB4-A83F-92AC58742509}"/>
                </a:ext>
              </a:extLst>
            </p:cNvPr>
            <p:cNvCxnSpPr>
              <a:cxnSpLocks/>
            </p:cNvCxnSpPr>
            <p:nvPr/>
          </p:nvCxnSpPr>
          <p:spPr bwMode="auto">
            <a:xfrm flipV="1">
              <a:off x="3529586" y="1474353"/>
              <a:ext cx="0" cy="465568"/>
            </a:xfrm>
            <a:prstGeom prst="straightConnector1">
              <a:avLst/>
            </a:prstGeom>
            <a:solidFill>
              <a:schemeClr val="accent1"/>
            </a:solidFill>
            <a:ln w="31750" cap="flat" cmpd="sng" algn="ctr">
              <a:solidFill>
                <a:srgbClr val="3399FF"/>
              </a:solidFill>
              <a:prstDash val="solid"/>
              <a:round/>
              <a:headEnd type="none" w="med" len="med"/>
              <a:tailEnd type="triangle"/>
            </a:ln>
            <a:effectLst/>
          </p:spPr>
        </p:cxnSp>
        <p:cxnSp>
          <p:nvCxnSpPr>
            <p:cNvPr id="25" name="Raven puščični povezovalnik 24">
              <a:extLst>
                <a:ext uri="{FF2B5EF4-FFF2-40B4-BE49-F238E27FC236}">
                  <a16:creationId xmlns:a16="http://schemas.microsoft.com/office/drawing/2014/main" xmlns="" id="{600A2C1C-3A4C-4CFC-99A7-BA3A18DC4EAF}"/>
                </a:ext>
              </a:extLst>
            </p:cNvPr>
            <p:cNvCxnSpPr>
              <a:cxnSpLocks/>
            </p:cNvCxnSpPr>
            <p:nvPr/>
          </p:nvCxnSpPr>
          <p:spPr bwMode="auto">
            <a:xfrm>
              <a:off x="3507248" y="3071251"/>
              <a:ext cx="0" cy="602351"/>
            </a:xfrm>
            <a:prstGeom prst="straightConnector1">
              <a:avLst/>
            </a:prstGeom>
            <a:solidFill>
              <a:schemeClr val="accent1"/>
            </a:solidFill>
            <a:ln w="31750" cap="flat" cmpd="sng" algn="ctr">
              <a:solidFill>
                <a:srgbClr val="3399FF"/>
              </a:solidFill>
              <a:prstDash val="solid"/>
              <a:round/>
              <a:headEnd type="none" w="med" len="med"/>
              <a:tailEnd type="triangle"/>
            </a:ln>
            <a:effectLst/>
          </p:spPr>
        </p:cxnSp>
      </p:grpSp>
      <p:sp>
        <p:nvSpPr>
          <p:cNvPr id="29" name="Title 2">
            <a:extLst>
              <a:ext uri="{FF2B5EF4-FFF2-40B4-BE49-F238E27FC236}">
                <a16:creationId xmlns:a16="http://schemas.microsoft.com/office/drawing/2014/main" xmlns="" id="{AC8F8852-1417-413A-ACE5-150D1B103B3B}"/>
              </a:ext>
            </a:extLst>
          </p:cNvPr>
          <p:cNvSpPr>
            <a:spLocks noGrp="1"/>
          </p:cNvSpPr>
          <p:nvPr>
            <p:ph type="title"/>
          </p:nvPr>
        </p:nvSpPr>
        <p:spPr>
          <a:xfrm>
            <a:off x="641839" y="330779"/>
            <a:ext cx="8200562" cy="1362406"/>
          </a:xfrm>
        </p:spPr>
        <p:txBody>
          <a:bodyPr>
            <a:noAutofit/>
          </a:bodyPr>
          <a:lstStyle/>
          <a:p>
            <a:pPr algn="l">
              <a:spcBef>
                <a:spcPts val="1200"/>
              </a:spcBef>
              <a:spcAft>
                <a:spcPts val="1200"/>
              </a:spcAft>
            </a:pPr>
            <a:r>
              <a:rPr lang="sl-SI" sz="3600" b="1" noProof="0" dirty="0">
                <a:solidFill>
                  <a:srgbClr val="FFC000"/>
                </a:solidFill>
                <a:latin typeface="Calibri" panose="020F0502020204030204" pitchFamily="34" charset="0"/>
                <a:cs typeface="Calibri" panose="020F0502020204030204" pitchFamily="34" charset="0"/>
              </a:rPr>
              <a:t>2. </a:t>
            </a:r>
            <a:r>
              <a:rPr lang="sl-SI" sz="3600" b="1" dirty="0">
                <a:solidFill>
                  <a:srgbClr val="FFC000"/>
                </a:solidFill>
                <a:latin typeface="Calibri" panose="020F0502020204030204" pitchFamily="34" charset="0"/>
                <a:cs typeface="Calibri" panose="020F0502020204030204" pitchFamily="34" charset="0"/>
              </a:rPr>
              <a:t>naloga</a:t>
            </a:r>
            <a:r>
              <a:rPr lang="sl-SI" sz="3600" b="1" noProof="0" dirty="0">
                <a:solidFill>
                  <a:srgbClr val="FFC000"/>
                </a:solidFill>
                <a:latin typeface="Calibri" panose="020F0502020204030204" pitchFamily="34" charset="0"/>
                <a:cs typeface="Calibri" panose="020F0502020204030204" pitchFamily="34" charset="0"/>
              </a:rPr>
              <a:t>: </a:t>
            </a:r>
            <a:r>
              <a:rPr lang="sl-SI" sz="3600" b="1" dirty="0">
                <a:solidFill>
                  <a:srgbClr val="FFC000"/>
                </a:solidFill>
                <a:latin typeface="Calibri" panose="020F0502020204030204" pitchFamily="34" charset="0"/>
                <a:cs typeface="Calibri" panose="020F0502020204030204" pitchFamily="34" charset="0"/>
              </a:rPr>
              <a:t>UVOD </a:t>
            </a:r>
            <a:r>
              <a:rPr lang="sl-SI" sz="3600" b="1" noProof="0" dirty="0">
                <a:solidFill>
                  <a:srgbClr val="FFC000"/>
                </a:solidFill>
                <a:latin typeface="Calibri" panose="020F0502020204030204" pitchFamily="34" charset="0"/>
                <a:cs typeface="Calibri" panose="020F0502020204030204" pitchFamily="34" charset="0"/>
              </a:rPr>
              <a:t/>
            </a:r>
            <a:br>
              <a:rPr lang="sl-SI" sz="3600" b="1" noProof="0" dirty="0">
                <a:solidFill>
                  <a:srgbClr val="FFC000"/>
                </a:solidFill>
                <a:latin typeface="Calibri" panose="020F0502020204030204" pitchFamily="34" charset="0"/>
                <a:cs typeface="Calibri" panose="020F0502020204030204" pitchFamily="34" charset="0"/>
              </a:rPr>
            </a:br>
            <a:r>
              <a:rPr lang="sl-SI" sz="2400" b="1" dirty="0">
                <a:solidFill>
                  <a:schemeClr val="tx1"/>
                </a:solidFill>
                <a:latin typeface="Calibri" panose="020F0502020204030204" pitchFamily="34" charset="0"/>
                <a:cs typeface="Calibri" panose="020F0502020204030204" pitchFamily="34" charset="0"/>
              </a:rPr>
              <a:t>Pri tej nalogi naredi povzetek teme v svoj zvezek.</a:t>
            </a:r>
            <a:endParaRPr lang="sl-SI" sz="3200" b="1" noProof="0" dirty="0">
              <a:solidFill>
                <a:srgbClr val="FFC000"/>
              </a:solidFill>
              <a:latin typeface="Calibri" panose="020F0502020204030204" pitchFamily="34" charset="0"/>
              <a:cs typeface="Calibri" panose="020F0502020204030204" pitchFamily="34" charset="0"/>
            </a:endParaRPr>
          </a:p>
        </p:txBody>
      </p:sp>
      <p:sp>
        <p:nvSpPr>
          <p:cNvPr id="30" name="Pravokotnik 29">
            <a:extLst>
              <a:ext uri="{FF2B5EF4-FFF2-40B4-BE49-F238E27FC236}">
                <a16:creationId xmlns:a16="http://schemas.microsoft.com/office/drawing/2014/main" xmlns="" id="{6B503F75-BDAE-4A09-809D-B00172250EB3}"/>
              </a:ext>
            </a:extLst>
          </p:cNvPr>
          <p:cNvSpPr/>
          <p:nvPr/>
        </p:nvSpPr>
        <p:spPr>
          <a:xfrm>
            <a:off x="199433" y="1529475"/>
            <a:ext cx="8263468" cy="1791260"/>
          </a:xfrm>
          <a:prstGeom prst="rect">
            <a:avLst/>
          </a:prstGeom>
        </p:spPr>
        <p:txBody>
          <a:bodyPr wrap="square">
            <a:spAutoFit/>
          </a:bodyPr>
          <a:lstStyle/>
          <a:p>
            <a:pPr marL="0" indent="0" algn="ctr">
              <a:lnSpc>
                <a:spcPct val="115000"/>
              </a:lnSpc>
              <a:spcAft>
                <a:spcPts val="0"/>
              </a:spcAft>
              <a:buNone/>
            </a:pPr>
            <a:r>
              <a:rPr lang="sl-SI" sz="3200" dirty="0">
                <a:latin typeface="Comic Sans MS" panose="030F0702030302020204" pitchFamily="66" charset="0"/>
                <a:ea typeface="Calibri" panose="020F0502020204030204" pitchFamily="34" charset="0"/>
                <a:cs typeface="Times New Roman" panose="02020603050405020304" pitchFamily="18" charset="0"/>
              </a:rPr>
              <a:t>NARAVOSLOVNI DAN </a:t>
            </a:r>
          </a:p>
          <a:p>
            <a:pPr marL="0" indent="0" algn="ctr">
              <a:lnSpc>
                <a:spcPct val="115000"/>
              </a:lnSpc>
              <a:spcAft>
                <a:spcPts val="0"/>
              </a:spcAft>
              <a:buNone/>
            </a:pPr>
            <a:r>
              <a:rPr lang="sl-SI" sz="3200" dirty="0" smtClean="0">
                <a:solidFill>
                  <a:srgbClr val="FFC000"/>
                </a:solidFill>
                <a:latin typeface="Comic Sans MS" panose="030F0702030302020204" pitchFamily="66" charset="0"/>
                <a:cs typeface="Calibri"/>
              </a:rPr>
              <a:t>OGLAŠANJE PTIC</a:t>
            </a:r>
            <a:endParaRPr lang="sl-SI" sz="3200" dirty="0">
              <a:solidFill>
                <a:srgbClr val="FFC000"/>
              </a:solidFill>
              <a:latin typeface="Comic Sans MS" panose="030F0702030302020204" pitchFamily="66" charset="0"/>
              <a:cs typeface="Calibri"/>
            </a:endParaRPr>
          </a:p>
          <a:p>
            <a:pPr algn="ctr">
              <a:lnSpc>
                <a:spcPct val="115000"/>
              </a:lnSpc>
              <a:spcAft>
                <a:spcPts val="0"/>
              </a:spcAft>
            </a:pPr>
            <a:r>
              <a:rPr lang="sl-SI" sz="3200" u="sng" dirty="0">
                <a:solidFill>
                  <a:srgbClr val="3399FF"/>
                </a:solidFill>
                <a:latin typeface="Comic Sans MS" panose="030F0702030302020204" pitchFamily="66" charset="0"/>
                <a:ea typeface="Calibri" panose="020F0502020204030204" pitchFamily="34" charset="0"/>
                <a:cs typeface="Times New Roman" panose="02020603050405020304" pitchFamily="18" charset="0"/>
              </a:rPr>
              <a:t>a) UVOD</a:t>
            </a:r>
            <a:endParaRPr lang="sl-SI" sz="3600" u="sng" dirty="0">
              <a:solidFill>
                <a:srgbClr val="3399FF"/>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31" name="Content Placeholder 3">
            <a:extLst>
              <a:ext uri="{FF2B5EF4-FFF2-40B4-BE49-F238E27FC236}">
                <a16:creationId xmlns:a16="http://schemas.microsoft.com/office/drawing/2014/main" xmlns="" id="{073C69DD-5F50-4960-9E47-DCBA9B2BE83D}"/>
              </a:ext>
            </a:extLst>
          </p:cNvPr>
          <p:cNvSpPr>
            <a:spLocks noGrp="1"/>
          </p:cNvSpPr>
          <p:nvPr>
            <p:ph idx="1"/>
          </p:nvPr>
        </p:nvSpPr>
        <p:spPr>
          <a:xfrm>
            <a:off x="2090765" y="5943476"/>
            <a:ext cx="6356797" cy="797786"/>
          </a:xfrm>
        </p:spPr>
        <p:txBody>
          <a:bodyPr/>
          <a:lstStyle/>
          <a:p>
            <a:pPr marL="0" indent="0">
              <a:spcBef>
                <a:spcPts val="0"/>
              </a:spcBef>
              <a:spcAft>
                <a:spcPts val="0"/>
              </a:spcAft>
              <a:buNone/>
            </a:pPr>
            <a:r>
              <a:rPr lang="sl-SI" sz="2400">
                <a:latin typeface="Comic Sans MS" panose="030F0702030302020204" pitchFamily="66" charset="0"/>
                <a:ea typeface="Calibri" panose="020F0502020204030204" pitchFamily="34" charset="0"/>
                <a:cs typeface="Times New Roman" panose="02020603050405020304" pitchFamily="18" charset="0"/>
              </a:rPr>
              <a:t>Preko zvoka spoznavamo svet in se sporazumevamo (izmenjujemo podatke). </a:t>
            </a:r>
          </a:p>
          <a:p>
            <a:pPr marL="0" indent="0">
              <a:spcBef>
                <a:spcPts val="0"/>
              </a:spcBef>
              <a:spcAft>
                <a:spcPts val="0"/>
              </a:spcAft>
              <a:buNone/>
            </a:pPr>
            <a:endParaRPr lang="sl-SI" sz="2400">
              <a:latin typeface="Courier New" panose="02070309020205020404" pitchFamily="49" charset="0"/>
              <a:ea typeface="Calibri" panose="020F0502020204030204" pitchFamily="34" charset="0"/>
              <a:cs typeface="Courier New" panose="02070309020205020404" pitchFamily="49" charset="0"/>
            </a:endParaRPr>
          </a:p>
          <a:p>
            <a:pPr marL="0" indent="0">
              <a:spcAft>
                <a:spcPts val="0"/>
              </a:spcAft>
              <a:buNone/>
            </a:pPr>
            <a:r>
              <a:rPr lang="sl-SI" sz="1400">
                <a:latin typeface="Courier New" panose="02070309020205020404" pitchFamily="49" charset="0"/>
                <a:ea typeface="Calibri" panose="020F0502020204030204" pitchFamily="34" charset="0"/>
                <a:cs typeface="Courier New" panose="02070309020205020404" pitchFamily="49" charset="0"/>
              </a:rPr>
              <a:t>             </a:t>
            </a:r>
            <a:endParaRPr lang="sl-SI" sz="280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sl-SI" sz="280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sl-SI" sz="2800">
              <a:latin typeface="Calibri" panose="020F0502020204030204" pitchFamily="34" charset="0"/>
              <a:ea typeface="Calibri" panose="020F0502020204030204" pitchFamily="34" charset="0"/>
              <a:cs typeface="Times New Roman" panose="02020603050405020304" pitchFamily="18" charset="0"/>
            </a:endParaRPr>
          </a:p>
          <a:p>
            <a:endParaRPr lang="sl-SI" sz="2000" noProof="0">
              <a:latin typeface="Calibri" panose="020F0502020204030204" pitchFamily="34" charset="0"/>
              <a:ea typeface="Tahoma"/>
              <a:cs typeface="Calibri" panose="020F0502020204030204" pitchFamily="34" charset="0"/>
            </a:endParaRPr>
          </a:p>
        </p:txBody>
      </p:sp>
    </p:spTree>
    <p:extLst>
      <p:ext uri="{BB962C8B-B14F-4D97-AF65-F5344CB8AC3E}">
        <p14:creationId xmlns:p14="http://schemas.microsoft.com/office/powerpoint/2010/main" val="227412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a:extLst>
              <a:ext uri="{FF2B5EF4-FFF2-40B4-BE49-F238E27FC236}">
                <a16:creationId xmlns:a16="http://schemas.microsoft.com/office/drawing/2014/main" xmlns="" id="{86609638-1B60-4C96-98B5-DCA629E5EB7C}"/>
              </a:ext>
            </a:extLst>
          </p:cNvPr>
          <p:cNvGrpSpPr/>
          <p:nvPr/>
        </p:nvGrpSpPr>
        <p:grpSpPr>
          <a:xfrm>
            <a:off x="1467938" y="1824665"/>
            <a:ext cx="5873500" cy="2670120"/>
            <a:chOff x="1964956" y="4031302"/>
            <a:chExt cx="3847554" cy="2265442"/>
          </a:xfrm>
        </p:grpSpPr>
        <p:grpSp>
          <p:nvGrpSpPr>
            <p:cNvPr id="14" name="Skupina 13">
              <a:extLst>
                <a:ext uri="{FF2B5EF4-FFF2-40B4-BE49-F238E27FC236}">
                  <a16:creationId xmlns:a16="http://schemas.microsoft.com/office/drawing/2014/main" xmlns="" id="{76E8CEBF-A479-45DA-A472-9E1912D3F9D2}"/>
                </a:ext>
              </a:extLst>
            </p:cNvPr>
            <p:cNvGrpSpPr/>
            <p:nvPr/>
          </p:nvGrpSpPr>
          <p:grpSpPr>
            <a:xfrm>
              <a:off x="4226636" y="4031302"/>
              <a:ext cx="1585874" cy="2238577"/>
              <a:chOff x="5498772" y="3413940"/>
              <a:chExt cx="1626327" cy="2434525"/>
            </a:xfrm>
          </p:grpSpPr>
          <p:pic>
            <p:nvPicPr>
              <p:cNvPr id="10" name="Grafika 9" descr="Uho">
                <a:extLst>
                  <a:ext uri="{FF2B5EF4-FFF2-40B4-BE49-F238E27FC236}">
                    <a16:creationId xmlns:a16="http://schemas.microsoft.com/office/drawing/2014/main" xmlns="" id="{A761E31F-5760-437D-B896-D401621E33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83225" y="3413940"/>
                <a:ext cx="1102508" cy="1298574"/>
              </a:xfrm>
              <a:prstGeom prst="rect">
                <a:avLst/>
              </a:prstGeom>
            </p:spPr>
          </p:pic>
          <p:sp>
            <p:nvSpPr>
              <p:cNvPr id="13" name="PoljeZBesedilom 12">
                <a:extLst>
                  <a:ext uri="{FF2B5EF4-FFF2-40B4-BE49-F238E27FC236}">
                    <a16:creationId xmlns:a16="http://schemas.microsoft.com/office/drawing/2014/main" xmlns="" id="{6ADECEE2-7336-48BA-8391-80AE1E79E724}"/>
                  </a:ext>
                </a:extLst>
              </p:cNvPr>
              <p:cNvSpPr txBox="1"/>
              <p:nvPr/>
            </p:nvSpPr>
            <p:spPr>
              <a:xfrm>
                <a:off x="5498772" y="4712514"/>
                <a:ext cx="1626327" cy="1135951"/>
              </a:xfrm>
              <a:prstGeom prst="rect">
                <a:avLst/>
              </a:prstGeom>
              <a:noFill/>
            </p:spPr>
            <p:txBody>
              <a:bodyPr wrap="square" rtlCol="0">
                <a:spAutoFit/>
              </a:bodyPr>
              <a:lstStyle/>
              <a:p>
                <a:pPr algn="ctr"/>
                <a:r>
                  <a:rPr lang="sl-SI">
                    <a:latin typeface="Comic Sans MS" panose="030F0702030302020204" pitchFamily="66" charset="0"/>
                  </a:rPr>
                  <a:t>SPREJEMNIK</a:t>
                </a:r>
              </a:p>
              <a:p>
                <a:pPr algn="ctr"/>
                <a:r>
                  <a:rPr lang="sl-SI">
                    <a:latin typeface="Comic Sans MS" panose="030F0702030302020204" pitchFamily="66" charset="0"/>
                  </a:rPr>
                  <a:t> </a:t>
                </a:r>
                <a:r>
                  <a:rPr lang="sl-SI" sz="2000">
                    <a:latin typeface="Comic Sans MS" panose="030F0702030302020204" pitchFamily="66" charset="0"/>
                  </a:rPr>
                  <a:t>ZVOKA</a:t>
                </a:r>
                <a:endParaRPr lang="sl-SI">
                  <a:latin typeface="Comic Sans MS" panose="030F0702030302020204" pitchFamily="66" charset="0"/>
                </a:endParaRPr>
              </a:p>
              <a:p>
                <a:pPr algn="ctr"/>
                <a:r>
                  <a:rPr lang="sl-SI" b="0">
                    <a:latin typeface="Comic Sans MS" panose="030F0702030302020204" pitchFamily="66" charset="0"/>
                  </a:rPr>
                  <a:t>Zapiši tvoj sprejemnik zvoka</a:t>
                </a:r>
              </a:p>
            </p:txBody>
          </p:sp>
        </p:grpSp>
        <p:grpSp>
          <p:nvGrpSpPr>
            <p:cNvPr id="17" name="Skupina 16">
              <a:extLst>
                <a:ext uri="{FF2B5EF4-FFF2-40B4-BE49-F238E27FC236}">
                  <a16:creationId xmlns:a16="http://schemas.microsoft.com/office/drawing/2014/main" xmlns="" id="{D8554323-85A0-41F4-A3A9-182FC72C9674}"/>
                </a:ext>
              </a:extLst>
            </p:cNvPr>
            <p:cNvGrpSpPr/>
            <p:nvPr/>
          </p:nvGrpSpPr>
          <p:grpSpPr>
            <a:xfrm>
              <a:off x="1964956" y="4048998"/>
              <a:ext cx="3094154" cy="2247746"/>
              <a:chOff x="1934084" y="3956879"/>
              <a:chExt cx="3400278" cy="2565193"/>
            </a:xfrm>
          </p:grpSpPr>
          <p:grpSp>
            <p:nvGrpSpPr>
              <p:cNvPr id="12" name="Skupina 11">
                <a:extLst>
                  <a:ext uri="{FF2B5EF4-FFF2-40B4-BE49-F238E27FC236}">
                    <a16:creationId xmlns:a16="http://schemas.microsoft.com/office/drawing/2014/main" xmlns="" id="{543F80A4-154E-4566-8729-BFD9688C4774}"/>
                  </a:ext>
                </a:extLst>
              </p:cNvPr>
              <p:cNvGrpSpPr/>
              <p:nvPr/>
            </p:nvGrpSpPr>
            <p:grpSpPr>
              <a:xfrm>
                <a:off x="1934084" y="3956879"/>
                <a:ext cx="1891555" cy="2565193"/>
                <a:chOff x="1683262" y="3004214"/>
                <a:chExt cx="1566331" cy="2221130"/>
              </a:xfrm>
            </p:grpSpPr>
            <p:pic>
              <p:nvPicPr>
                <p:cNvPr id="8" name="Grafika 7" descr="Trženje">
                  <a:extLst>
                    <a:ext uri="{FF2B5EF4-FFF2-40B4-BE49-F238E27FC236}">
                      <a16:creationId xmlns:a16="http://schemas.microsoft.com/office/drawing/2014/main" xmlns="" id="{69706477-5336-4665-A1C6-BF6E0AA0D5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90098" y="3004214"/>
                  <a:ext cx="1359495" cy="1359496"/>
                </a:xfrm>
                <a:prstGeom prst="rect">
                  <a:avLst/>
                </a:prstGeom>
              </p:spPr>
            </p:pic>
            <p:sp>
              <p:nvSpPr>
                <p:cNvPr id="11" name="PoljeZBesedilom 10">
                  <a:extLst>
                    <a:ext uri="{FF2B5EF4-FFF2-40B4-BE49-F238E27FC236}">
                      <a16:creationId xmlns:a16="http://schemas.microsoft.com/office/drawing/2014/main" xmlns="" id="{2875F2C0-CEBB-440F-9280-62B544EAE967}"/>
                    </a:ext>
                  </a:extLst>
                </p:cNvPr>
                <p:cNvSpPr txBox="1"/>
                <p:nvPr/>
              </p:nvSpPr>
              <p:spPr>
                <a:xfrm>
                  <a:off x="1683262" y="4193191"/>
                  <a:ext cx="1331161" cy="1032153"/>
                </a:xfrm>
                <a:prstGeom prst="rect">
                  <a:avLst/>
                </a:prstGeom>
                <a:noFill/>
              </p:spPr>
              <p:txBody>
                <a:bodyPr wrap="square" rtlCol="0">
                  <a:spAutoFit/>
                </a:bodyPr>
                <a:lstStyle/>
                <a:p>
                  <a:pPr algn="ctr"/>
                  <a:r>
                    <a:rPr lang="sl-SI">
                      <a:latin typeface="Comic Sans MS" panose="030F0702030302020204" pitchFamily="66" charset="0"/>
                    </a:rPr>
                    <a:t>ODDAJNIK </a:t>
                  </a:r>
                  <a:r>
                    <a:rPr lang="sl-SI" sz="2000">
                      <a:latin typeface="Comic Sans MS" panose="030F0702030302020204" pitchFamily="66" charset="0"/>
                    </a:rPr>
                    <a:t>ZVOKA</a:t>
                  </a:r>
                  <a:endParaRPr lang="sl-SI">
                    <a:latin typeface="Comic Sans MS" panose="030F0702030302020204" pitchFamily="66" charset="0"/>
                  </a:endParaRPr>
                </a:p>
                <a:p>
                  <a:pPr algn="ctr"/>
                  <a:r>
                    <a:rPr lang="sl-SI" b="0">
                      <a:latin typeface="Comic Sans MS" panose="030F0702030302020204" pitchFamily="66" charset="0"/>
                    </a:rPr>
                    <a:t>Zapiši nekaj oddajnikov zvoka</a:t>
                  </a:r>
                </a:p>
              </p:txBody>
            </p:sp>
          </p:grpSp>
          <p:sp>
            <p:nvSpPr>
              <p:cNvPr id="15" name="PoljeZBesedilom 14">
                <a:extLst>
                  <a:ext uri="{FF2B5EF4-FFF2-40B4-BE49-F238E27FC236}">
                    <a16:creationId xmlns:a16="http://schemas.microsoft.com/office/drawing/2014/main" xmlns="" id="{9F71B422-4E8A-4FBC-9F0E-EFAFC32985F8}"/>
                  </a:ext>
                </a:extLst>
              </p:cNvPr>
              <p:cNvSpPr txBox="1"/>
              <p:nvPr/>
            </p:nvSpPr>
            <p:spPr>
              <a:xfrm>
                <a:off x="3692589" y="4063321"/>
                <a:ext cx="1641773" cy="625821"/>
              </a:xfrm>
              <a:prstGeom prst="rect">
                <a:avLst/>
              </a:prstGeom>
              <a:noFill/>
            </p:spPr>
            <p:txBody>
              <a:bodyPr wrap="square" rtlCol="0">
                <a:spAutoFit/>
              </a:bodyPr>
              <a:lstStyle/>
              <a:p>
                <a:r>
                  <a:rPr lang="sl-SI" sz="1200" b="0">
                    <a:latin typeface="Comic Sans MS" panose="030F0702030302020204" pitchFamily="66" charset="0"/>
                    <a:ea typeface="Calibri" panose="020F0502020204030204" pitchFamily="34" charset="0"/>
                    <a:cs typeface="Courier New" panose="02070309020205020404" pitchFamily="49" charset="0"/>
                  </a:rPr>
                  <a:t>)</a:t>
                </a:r>
                <a:r>
                  <a:rPr lang="sl-SI" b="0">
                    <a:latin typeface="Comic Sans MS" panose="030F0702030302020204" pitchFamily="66" charset="0"/>
                    <a:ea typeface="Calibri" panose="020F0502020204030204" pitchFamily="34" charset="0"/>
                    <a:cs typeface="Courier New" panose="02070309020205020404" pitchFamily="49" charset="0"/>
                  </a:rPr>
                  <a:t>)</a:t>
                </a:r>
                <a:r>
                  <a:rPr lang="sl-SI" sz="2400" b="0">
                    <a:latin typeface="Comic Sans MS" panose="030F0702030302020204" pitchFamily="66" charset="0"/>
                    <a:ea typeface="Calibri" panose="020F0502020204030204" pitchFamily="34" charset="0"/>
                    <a:cs typeface="Courier New" panose="02070309020205020404" pitchFamily="49" charset="0"/>
                  </a:rPr>
                  <a:t>)</a:t>
                </a:r>
                <a:r>
                  <a:rPr lang="sl-SI" sz="2800" b="0">
                    <a:latin typeface="Comic Sans MS" panose="030F0702030302020204" pitchFamily="66" charset="0"/>
                    <a:ea typeface="Calibri" panose="020F0502020204030204" pitchFamily="34" charset="0"/>
                    <a:cs typeface="Courier New" panose="02070309020205020404" pitchFamily="49" charset="0"/>
                  </a:rPr>
                  <a:t>)</a:t>
                </a:r>
                <a:r>
                  <a:rPr lang="sl-SI" sz="3200" b="0">
                    <a:latin typeface="Comic Sans MS" panose="030F0702030302020204" pitchFamily="66" charset="0"/>
                    <a:ea typeface="Calibri" panose="020F0502020204030204" pitchFamily="34" charset="0"/>
                    <a:cs typeface="Courier New" panose="02070309020205020404" pitchFamily="49" charset="0"/>
                  </a:rPr>
                  <a:t>)</a:t>
                </a:r>
                <a:r>
                  <a:rPr lang="sl-SI" sz="3600" b="0">
                    <a:latin typeface="Comic Sans MS" panose="030F0702030302020204" pitchFamily="66" charset="0"/>
                    <a:ea typeface="Calibri" panose="020F0502020204030204" pitchFamily="34" charset="0"/>
                    <a:cs typeface="Courier New" panose="02070309020205020404" pitchFamily="49" charset="0"/>
                  </a:rPr>
                  <a:t>)</a:t>
                </a:r>
                <a:endParaRPr lang="sl-SI" sz="3600" b="0">
                  <a:latin typeface="Comic Sans MS" panose="030F0702030302020204" pitchFamily="66" charset="0"/>
                  <a:ea typeface="Calibri" panose="020F0502020204030204" pitchFamily="34" charset="0"/>
                  <a:cs typeface="Times New Roman" panose="02020603050405020304" pitchFamily="18" charset="0"/>
                </a:endParaRPr>
              </a:p>
            </p:txBody>
          </p:sp>
        </p:grpSp>
      </p:grpSp>
      <p:sp>
        <p:nvSpPr>
          <p:cNvPr id="18" name="PoljeZBesedilom 17">
            <a:extLst>
              <a:ext uri="{FF2B5EF4-FFF2-40B4-BE49-F238E27FC236}">
                <a16:creationId xmlns:a16="http://schemas.microsoft.com/office/drawing/2014/main" xmlns="" id="{E2556D91-CD43-4879-9040-865B7E06BC78}"/>
              </a:ext>
            </a:extLst>
          </p:cNvPr>
          <p:cNvSpPr txBox="1"/>
          <p:nvPr/>
        </p:nvSpPr>
        <p:spPr>
          <a:xfrm>
            <a:off x="5946247" y="4416023"/>
            <a:ext cx="184731" cy="369332"/>
          </a:xfrm>
          <a:prstGeom prst="rect">
            <a:avLst/>
          </a:prstGeom>
          <a:noFill/>
        </p:spPr>
        <p:txBody>
          <a:bodyPr wrap="none" rtlCol="0">
            <a:spAutoFit/>
          </a:bodyPr>
          <a:lstStyle/>
          <a:p>
            <a:endParaRPr lang="sl-SI">
              <a:latin typeface="Comic Sans MS" panose="030F0702030302020204" pitchFamily="66" charset="0"/>
            </a:endParaRPr>
          </a:p>
        </p:txBody>
      </p:sp>
      <p:pic>
        <p:nvPicPr>
          <p:cNvPr id="19" name="Slika 3">
            <a:extLst>
              <a:ext uri="{FF2B5EF4-FFF2-40B4-BE49-F238E27FC236}">
                <a16:creationId xmlns:a16="http://schemas.microsoft.com/office/drawing/2014/main" xmlns="" id="{6DB33B4E-DF02-42FF-A31E-252C86214A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Slika 4">
            <a:extLst>
              <a:ext uri="{FF2B5EF4-FFF2-40B4-BE49-F238E27FC236}">
                <a16:creationId xmlns:a16="http://schemas.microsoft.com/office/drawing/2014/main" xmlns="" id="{E67F8E76-C13C-4C2A-908D-A5746320D24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24413" y="-9315"/>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xmlns="" id="{4B309049-B2A2-460C-BAE0-B80F38AE640C}"/>
              </a:ext>
            </a:extLst>
          </p:cNvPr>
          <p:cNvSpPr txBox="1"/>
          <p:nvPr/>
        </p:nvSpPr>
        <p:spPr>
          <a:xfrm>
            <a:off x="1214361" y="4908795"/>
            <a:ext cx="7253635" cy="1323439"/>
          </a:xfrm>
          <a:prstGeom prst="rect">
            <a:avLst/>
          </a:prstGeom>
          <a:noFill/>
        </p:spPr>
        <p:txBody>
          <a:bodyPr wrap="square" rtlCol="0">
            <a:spAutoFit/>
          </a:bodyPr>
          <a:lstStyle/>
          <a:p>
            <a:pPr algn="ctr"/>
            <a:r>
              <a:rPr lang="sl-SI" sz="2000" b="0">
                <a:latin typeface="Comic Sans MS" panose="030F0702030302020204" pitchFamily="66" charset="0"/>
                <a:hlinkClick r:id="rId9"/>
              </a:rPr>
              <a:t>OGLEJ SI SPLETNO STRAN in zapiši kratek POVZETEK (poglavje ZAZNAVANJE ZVOKA</a:t>
            </a:r>
            <a:r>
              <a:rPr lang="sl-SI" sz="2000" b="0">
                <a:solidFill>
                  <a:srgbClr val="3399FF"/>
                </a:solidFill>
                <a:latin typeface="Comic Sans MS" panose="030F0702030302020204" pitchFamily="66" charset="0"/>
              </a:rPr>
              <a:t>) </a:t>
            </a:r>
            <a:r>
              <a:rPr lang="sl-SI" sz="2000" b="0">
                <a:latin typeface="Comic Sans MS" panose="030F0702030302020204" pitchFamily="66" charset="0"/>
              </a:rPr>
              <a:t>v 5 stavkih. </a:t>
            </a:r>
          </a:p>
          <a:p>
            <a:pPr algn="ctr"/>
            <a:endParaRPr lang="sl-SI" sz="2000" b="0">
              <a:latin typeface="Comic Sans MS" panose="030F0702030302020204" pitchFamily="66" charset="0"/>
            </a:endParaRPr>
          </a:p>
          <a:p>
            <a:pPr algn="ctr"/>
            <a:r>
              <a:rPr lang="sl-SI" sz="2000" b="0">
                <a:latin typeface="Comic Sans MS" panose="030F0702030302020204" pitchFamily="66" charset="0"/>
              </a:rPr>
              <a:t>Nato si oglej zgradbo ušesa in opiši ali nariši v zvezek.  </a:t>
            </a:r>
          </a:p>
        </p:txBody>
      </p:sp>
      <p:sp>
        <p:nvSpPr>
          <p:cNvPr id="34" name="Pravokotnik 33">
            <a:extLst>
              <a:ext uri="{FF2B5EF4-FFF2-40B4-BE49-F238E27FC236}">
                <a16:creationId xmlns:a16="http://schemas.microsoft.com/office/drawing/2014/main" xmlns="" id="{E137405F-832A-49C5-B381-A20EC02E748D}"/>
              </a:ext>
            </a:extLst>
          </p:cNvPr>
          <p:cNvSpPr/>
          <p:nvPr/>
        </p:nvSpPr>
        <p:spPr>
          <a:xfrm>
            <a:off x="954087" y="1004531"/>
            <a:ext cx="7533955" cy="517065"/>
          </a:xfrm>
          <a:prstGeom prst="rect">
            <a:avLst/>
          </a:prstGeom>
        </p:spPr>
        <p:txBody>
          <a:bodyPr wrap="square">
            <a:spAutoFit/>
          </a:bodyPr>
          <a:lstStyle/>
          <a:p>
            <a:pPr>
              <a:lnSpc>
                <a:spcPct val="115000"/>
              </a:lnSpc>
              <a:spcAft>
                <a:spcPts val="0"/>
              </a:spcAft>
            </a:pPr>
            <a:r>
              <a:rPr lang="sl-SI" sz="2400">
                <a:solidFill>
                  <a:srgbClr val="FFC000"/>
                </a:solidFill>
                <a:latin typeface="Comic Sans MS" panose="030F0702030302020204" pitchFamily="66" charset="0"/>
                <a:ea typeface="Calibri" panose="020F0502020204030204" pitchFamily="34" charset="0"/>
                <a:cs typeface="Times New Roman" panose="02020603050405020304" pitchFamily="18" charset="0"/>
              </a:rPr>
              <a:t>Kako si pri nalogi POSLUŠANJE zaznal zvoke? </a:t>
            </a:r>
            <a:endParaRPr lang="sl-SI" sz="360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80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xmlns="" id="{369E9898-A157-4B80-B264-01E04D019EB6}"/>
              </a:ext>
            </a:extLst>
          </p:cNvPr>
          <p:cNvSpPr>
            <a:spLocks noGrp="1"/>
          </p:cNvSpPr>
          <p:nvPr>
            <p:ph type="title"/>
          </p:nvPr>
        </p:nvSpPr>
        <p:spPr>
          <a:xfrm>
            <a:off x="506676" y="305376"/>
            <a:ext cx="6671734" cy="749855"/>
          </a:xfrm>
        </p:spPr>
        <p:txBody>
          <a:bodyPr/>
          <a:lstStyle/>
          <a:p>
            <a:pPr algn="l"/>
            <a:r>
              <a:rPr lang="sl-SI" sz="3600" b="1">
                <a:solidFill>
                  <a:srgbClr val="FFC000"/>
                </a:solidFill>
                <a:latin typeface="Calibri"/>
                <a:cs typeface="Calibri" panose="020F0502020204030204" pitchFamily="34" charset="0"/>
              </a:rPr>
              <a:t>3.naloga: TEREN</a:t>
            </a:r>
            <a:endParaRPr lang="sl-SI" sz="3600" b="1" noProof="0">
              <a:solidFill>
                <a:srgbClr val="FFC000"/>
              </a:solidFill>
              <a:latin typeface="Calibri" panose="020F0502020204030204" pitchFamily="34" charset="0"/>
              <a:cs typeface="Calibri" panose="020F0502020204030204" pitchFamily="34" charset="0"/>
            </a:endParaRPr>
          </a:p>
        </p:txBody>
      </p:sp>
      <p:pic>
        <p:nvPicPr>
          <p:cNvPr id="8" name="Slika 3">
            <a:extLst>
              <a:ext uri="{FF2B5EF4-FFF2-40B4-BE49-F238E27FC236}">
                <a16:creationId xmlns:a16="http://schemas.microsoft.com/office/drawing/2014/main" xmlns="" id="{CD5A9CCC-B57A-4F1E-87AC-AE229D5066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750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4">
            <a:extLst>
              <a:ext uri="{FF2B5EF4-FFF2-40B4-BE49-F238E27FC236}">
                <a16:creationId xmlns:a16="http://schemas.microsoft.com/office/drawing/2014/main" xmlns="" id="{B1224C42-A763-4860-A756-92F97017E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jeZBesedilom 5">
            <a:extLst>
              <a:ext uri="{FF2B5EF4-FFF2-40B4-BE49-F238E27FC236}">
                <a16:creationId xmlns:a16="http://schemas.microsoft.com/office/drawing/2014/main" xmlns="" id="{1A154FC2-9BA1-4ED2-9698-A0A3CA93E559}"/>
              </a:ext>
            </a:extLst>
          </p:cNvPr>
          <p:cNvSpPr txBox="1"/>
          <p:nvPr/>
        </p:nvSpPr>
        <p:spPr>
          <a:xfrm>
            <a:off x="242371" y="1057717"/>
            <a:ext cx="8758410" cy="5170646"/>
          </a:xfrm>
          <a:prstGeom prst="rect">
            <a:avLst/>
          </a:prstGeom>
          <a:noFill/>
        </p:spPr>
        <p:txBody>
          <a:bodyPr wrap="square" rtlCol="0">
            <a:spAutoFit/>
          </a:bodyPr>
          <a:lstStyle/>
          <a:p>
            <a:pPr marL="457200" lvl="0" indent="-457200" eaLnBrk="0" hangingPunct="0">
              <a:lnSpc>
                <a:spcPct val="150000"/>
              </a:lnSpc>
              <a:spcBef>
                <a:spcPts val="0"/>
              </a:spcBef>
              <a:spcAft>
                <a:spcPts val="0"/>
              </a:spcAft>
              <a:buFont typeface="+mj-lt"/>
              <a:buAutoNum type="alphaLcPeriod"/>
            </a:pPr>
            <a:r>
              <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Odpravi se na teren (na vrt, v gozd, v park, na travnik,…).</a:t>
            </a:r>
          </a:p>
          <a:p>
            <a:pPr marL="457200" lvl="0" indent="-457200" eaLnBrk="0" hangingPunct="0">
              <a:lnSpc>
                <a:spcPct val="150000"/>
              </a:lnSpc>
              <a:spcBef>
                <a:spcPts val="0"/>
              </a:spcBef>
              <a:spcAft>
                <a:spcPts val="0"/>
              </a:spcAft>
              <a:buFont typeface="+mj-lt"/>
              <a:buAutoNum type="alphaLcPeriod"/>
            </a:pPr>
            <a:r>
              <a:rPr lang="sl-SI" sz="2000" b="0" kern="0" dirty="0">
                <a:solidFill>
                  <a:srgbClr val="FFC000"/>
                </a:solidFill>
                <a:latin typeface="Comic Sans MS" panose="030F0702030302020204" pitchFamily="66" charset="0"/>
                <a:ea typeface="Calibri" panose="020F0502020204030204" pitchFamily="34" charset="0"/>
                <a:cs typeface="Symbol" panose="05050102010706020507" pitchFamily="18" charset="2"/>
              </a:rPr>
              <a:t>Snemaj zvoke ptic </a:t>
            </a:r>
            <a:r>
              <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z mobilnim  telefonom (aplikacija za snemanje telefonov je v večini telefonov že nameščena). Posnemi kratke (do največ 10 sekund dolge posnetke), ki naj bodo raznovrstni. Zvoke boš pozneje združil v zvočno zgodbo, ki naj bo zanimiva. </a:t>
            </a:r>
          </a:p>
          <a:p>
            <a:pPr marL="457200" lvl="0" indent="-457200" eaLnBrk="0" hangingPunct="0">
              <a:lnSpc>
                <a:spcPct val="150000"/>
              </a:lnSpc>
              <a:spcBef>
                <a:spcPts val="0"/>
              </a:spcBef>
              <a:spcAft>
                <a:spcPts val="0"/>
              </a:spcAft>
              <a:buFont typeface="+mj-lt"/>
              <a:buAutoNum type="alphaLcPeriod"/>
            </a:pPr>
            <a:r>
              <a:rPr lang="sl-SI" sz="2000" b="0" kern="0" dirty="0">
                <a:solidFill>
                  <a:srgbClr val="FFC000"/>
                </a:solidFill>
                <a:latin typeface="Comic Sans MS" panose="030F0702030302020204" pitchFamily="66" charset="0"/>
                <a:ea typeface="Calibri" panose="020F0502020204030204" pitchFamily="34" charset="0"/>
                <a:cs typeface="Symbol" panose="05050102010706020507" pitchFamily="18" charset="2"/>
              </a:rPr>
              <a:t>Na terenu opazuj ptice</a:t>
            </a:r>
            <a:r>
              <a:rPr lang="sl-SI" sz="2000" b="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 Če imaš doma daljnogled, ga lahko uporabiš. Izberi si eno izmed opaženih ptic in naredi njeno enostavno skico (z navadnim svinčnikom na prazen A4 list na podlagi). Zapiši, kar opaziš (velikost, barvo, obnašanje, obliko telesa, združevanje v skupine, habitat, posebnosti…). </a:t>
            </a:r>
          </a:p>
          <a:p>
            <a:pPr lvl="2" eaLnBrk="0" hangingPunct="0">
              <a:lnSpc>
                <a:spcPct val="150000"/>
              </a:lnSpc>
            </a:pPr>
            <a:r>
              <a:rPr lang="sl-SI" sz="200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č. Naredi </a:t>
            </a:r>
            <a:r>
              <a:rPr lang="sl-SI" sz="2000" kern="0" dirty="0" err="1">
                <a:solidFill>
                  <a:srgbClr val="FFC000"/>
                </a:solidFill>
                <a:latin typeface="Comic Sans MS" panose="030F0702030302020204" pitchFamily="66" charset="0"/>
                <a:ea typeface="Calibri" panose="020F0502020204030204" pitchFamily="34" charset="0"/>
                <a:cs typeface="Symbol" panose="05050102010706020507" pitchFamily="18" charset="2"/>
              </a:rPr>
              <a:t>sebek</a:t>
            </a:r>
            <a:r>
              <a:rPr lang="sl-SI" sz="2000" kern="0" dirty="0">
                <a:solidFill>
                  <a:srgbClr val="FFC000"/>
                </a:solidFill>
                <a:latin typeface="Comic Sans MS" panose="030F0702030302020204" pitchFamily="66" charset="0"/>
                <a:ea typeface="Calibri" panose="020F0502020204030204" pitchFamily="34" charset="0"/>
                <a:cs typeface="Symbol" panose="05050102010706020507" pitchFamily="18" charset="2"/>
              </a:rPr>
              <a:t>/</a:t>
            </a:r>
            <a:r>
              <a:rPr lang="sl-SI" sz="2000" kern="0" dirty="0" err="1">
                <a:solidFill>
                  <a:srgbClr val="FFC000"/>
                </a:solidFill>
                <a:latin typeface="Comic Sans MS" panose="030F0702030302020204" pitchFamily="66" charset="0"/>
                <a:ea typeface="Calibri" panose="020F0502020204030204" pitchFamily="34" charset="0"/>
                <a:cs typeface="Symbol" panose="05050102010706020507" pitchFamily="18" charset="2"/>
              </a:rPr>
              <a:t>selfi</a:t>
            </a:r>
            <a:r>
              <a:rPr lang="sl-SI" sz="2000" kern="0" dirty="0">
                <a:solidFill>
                  <a:srgbClr val="000000"/>
                </a:solidFill>
                <a:latin typeface="Comic Sans MS" panose="030F0702030302020204" pitchFamily="66" charset="0"/>
                <a:ea typeface="Calibri" panose="020F0502020204030204" pitchFamily="34" charset="0"/>
                <a:cs typeface="Symbol" panose="05050102010706020507" pitchFamily="18" charset="2"/>
              </a:rPr>
              <a:t> na terenu. Vzemi si čas za uživanje.           </a:t>
            </a:r>
          </a:p>
        </p:txBody>
      </p:sp>
    </p:spTree>
    <p:extLst>
      <p:ext uri="{BB962C8B-B14F-4D97-AF65-F5344CB8AC3E}">
        <p14:creationId xmlns:p14="http://schemas.microsoft.com/office/powerpoint/2010/main" val="4128407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3">
            <a:extLst>
              <a:ext uri="{FF2B5EF4-FFF2-40B4-BE49-F238E27FC236}">
                <a16:creationId xmlns:a16="http://schemas.microsoft.com/office/drawing/2014/main" xmlns="" id="{C7447DEA-205B-4732-A75A-AAC06F8609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xmlns="" id="{FB35E686-26F2-42F2-BC75-1AB3D22DFD7E}"/>
              </a:ext>
            </a:extLst>
          </p:cNvPr>
          <p:cNvSpPr>
            <a:spLocks noGrp="1"/>
          </p:cNvSpPr>
          <p:nvPr>
            <p:ph idx="1"/>
          </p:nvPr>
        </p:nvSpPr>
        <p:spPr>
          <a:xfrm>
            <a:off x="1430956" y="1603758"/>
            <a:ext cx="2878667" cy="617039"/>
          </a:xfrm>
        </p:spPr>
        <p:txBody>
          <a:bodyPr/>
          <a:lstStyle/>
          <a:p>
            <a:pPr marL="0" indent="0" algn="ctr">
              <a:lnSpc>
                <a:spcPct val="115000"/>
              </a:lnSpc>
              <a:spcAft>
                <a:spcPts val="0"/>
              </a:spcAft>
              <a:buNone/>
            </a:pPr>
            <a:r>
              <a:rPr lang="sl-SI" b="1" u="sng" noProof="0">
                <a:solidFill>
                  <a:srgbClr val="3399FF"/>
                </a:solidFill>
                <a:latin typeface="Comic Sans MS" panose="030F0702030302020204" pitchFamily="66" charset="0"/>
                <a:ea typeface="Tahoma"/>
                <a:cs typeface="Times New Roman" panose="02020603050405020304" pitchFamily="18" charset="0"/>
              </a:rPr>
              <a:t>b) PTICE</a:t>
            </a:r>
            <a:endParaRPr lang="sl-SI" sz="2400" b="1" u="sng" noProof="0">
              <a:solidFill>
                <a:srgbClr val="3399FF"/>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8" name="Slika 4">
            <a:extLst>
              <a:ext uri="{FF2B5EF4-FFF2-40B4-BE49-F238E27FC236}">
                <a16:creationId xmlns:a16="http://schemas.microsoft.com/office/drawing/2014/main" xmlns="" id="{ED3425E7-7C23-4F7D-B19B-ADA6A231BD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a:extLst>
              <a:ext uri="{FF2B5EF4-FFF2-40B4-BE49-F238E27FC236}">
                <a16:creationId xmlns:a16="http://schemas.microsoft.com/office/drawing/2014/main" xmlns="" id="{34F19548-B360-4EAF-AC19-C7CC3D892E76}"/>
              </a:ext>
            </a:extLst>
          </p:cNvPr>
          <p:cNvSpPr txBox="1">
            <a:spLocks/>
          </p:cNvSpPr>
          <p:nvPr/>
        </p:nvSpPr>
        <p:spPr bwMode="auto">
          <a:xfrm>
            <a:off x="239263" y="203285"/>
            <a:ext cx="8748443" cy="133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a:lstStyle>
          <a:p>
            <a:pPr algn="l"/>
            <a:r>
              <a:rPr lang="sl-SI" sz="3600" kern="0">
                <a:solidFill>
                  <a:srgbClr val="FFC000"/>
                </a:solidFill>
                <a:latin typeface="Calibri" panose="020F0502020204030204" pitchFamily="34" charset="0"/>
                <a:cs typeface="Calibri" panose="020F0502020204030204" pitchFamily="34" charset="0"/>
              </a:rPr>
              <a:t>4</a:t>
            </a:r>
            <a:r>
              <a:rPr lang="sl-SI" sz="3600" b="1" kern="0">
                <a:solidFill>
                  <a:srgbClr val="FFC000"/>
                </a:solidFill>
                <a:latin typeface="Calibri" panose="020F0502020204030204" pitchFamily="34" charset="0"/>
                <a:cs typeface="Calibri" panose="020F0502020204030204" pitchFamily="34" charset="0"/>
              </a:rPr>
              <a:t>. naloga: POGLOBITEV</a:t>
            </a:r>
          </a:p>
          <a:p>
            <a:pPr algn="l">
              <a:spcBef>
                <a:spcPts val="1200"/>
              </a:spcBef>
            </a:pPr>
            <a:r>
              <a:rPr lang="sl-SI" sz="2400" kern="0">
                <a:solidFill>
                  <a:schemeClr val="tx1"/>
                </a:solidFill>
                <a:latin typeface="Calibri" panose="020F0502020204030204" pitchFamily="34" charset="0"/>
                <a:cs typeface="Calibri" panose="020F0502020204030204" pitchFamily="34" charset="0"/>
              </a:rPr>
              <a:t>Pri tej nalogi naredi povzetek teme v svoj zvezek (25 stavkov za celo poglavje do 5. naloge).</a:t>
            </a:r>
          </a:p>
        </p:txBody>
      </p:sp>
      <p:sp>
        <p:nvSpPr>
          <p:cNvPr id="34" name="Pravokotnik 33">
            <a:extLst>
              <a:ext uri="{FF2B5EF4-FFF2-40B4-BE49-F238E27FC236}">
                <a16:creationId xmlns:a16="http://schemas.microsoft.com/office/drawing/2014/main" xmlns="" id="{2DDA79B6-8B00-4606-9A08-DAD3F9593A5A}"/>
              </a:ext>
            </a:extLst>
          </p:cNvPr>
          <p:cNvSpPr/>
          <p:nvPr/>
        </p:nvSpPr>
        <p:spPr>
          <a:xfrm>
            <a:off x="296666" y="4675522"/>
            <a:ext cx="8691040" cy="2031325"/>
          </a:xfrm>
          <a:prstGeom prst="rect">
            <a:avLst/>
          </a:prstGeom>
        </p:spPr>
        <p:txBody>
          <a:bodyPr wrap="square">
            <a:spAutoFit/>
          </a:bodyPr>
          <a:lstStyle/>
          <a:p>
            <a:pPr marL="342900" indent="-342900">
              <a:buFont typeface="Courier New" panose="02070309020205020404" pitchFamily="49" charset="0"/>
              <a:buChar char="o"/>
            </a:pPr>
            <a:r>
              <a:rPr lang="sl-SI" b="0" dirty="0">
                <a:latin typeface="Comic Sans MS" panose="030F0702030302020204" pitchFamily="66" charset="0"/>
              </a:rPr>
              <a:t>imajo stalno telesno temperaturo in so jajcerodne (gnezdijo),</a:t>
            </a:r>
          </a:p>
          <a:p>
            <a:pPr marL="342900" indent="-342900">
              <a:buFont typeface="Courier New" panose="02070309020205020404" pitchFamily="49" charset="0"/>
              <a:buChar char="o"/>
            </a:pPr>
            <a:r>
              <a:rPr lang="sl-SI" b="0" dirty="0">
                <a:latin typeface="Comic Sans MS" panose="030F0702030302020204" pitchFamily="66" charset="0"/>
              </a:rPr>
              <a:t>pokrite so s perjem in znajo leteti (prvi par okončin je preoblikovan v krila), </a:t>
            </a:r>
          </a:p>
          <a:p>
            <a:pPr marL="342900" indent="-342900">
              <a:buFont typeface="Courier New" panose="02070309020205020404" pitchFamily="49" charset="0"/>
              <a:buChar char="o"/>
            </a:pPr>
            <a:r>
              <a:rPr lang="sl-SI" b="0" dirty="0">
                <a:latin typeface="Comic Sans MS" panose="030F0702030302020204" pitchFamily="66" charset="0"/>
              </a:rPr>
              <a:t>čeljusti so brez zob, pokrite z roževino, ki ustvarja kljun (oblikovan različno glede na uporabo in vlogo), </a:t>
            </a:r>
          </a:p>
          <a:p>
            <a:pPr marL="342900" indent="-342900">
              <a:buFont typeface="Courier New" panose="02070309020205020404" pitchFamily="49" charset="0"/>
              <a:buChar char="o"/>
            </a:pPr>
            <a:r>
              <a:rPr lang="sl-SI" b="0" dirty="0">
                <a:latin typeface="Comic Sans MS" panose="030F0702030302020204" pitchFamily="66" charset="0"/>
              </a:rPr>
              <a:t>hranijo se z nektarjem, </a:t>
            </a:r>
            <a:r>
              <a:rPr lang="sl-SI" b="0" dirty="0" smtClean="0">
                <a:latin typeface="Comic Sans MS" panose="030F0702030302020204" pitchFamily="66" charset="0"/>
              </a:rPr>
              <a:t>z rastlinami</a:t>
            </a:r>
            <a:r>
              <a:rPr lang="sl-SI" b="0" dirty="0">
                <a:latin typeface="Comic Sans MS" panose="030F0702030302020204" pitchFamily="66" charset="0"/>
              </a:rPr>
              <a:t>, </a:t>
            </a:r>
            <a:r>
              <a:rPr lang="sl-SI" b="0" dirty="0" smtClean="0">
                <a:latin typeface="Comic Sans MS" panose="030F0702030302020204" pitchFamily="66" charset="0"/>
              </a:rPr>
              <a:t>s semeni</a:t>
            </a:r>
            <a:r>
              <a:rPr lang="sl-SI" b="0" dirty="0">
                <a:latin typeface="Comic Sans MS" panose="030F0702030302020204" pitchFamily="66" charset="0"/>
              </a:rPr>
              <a:t>, </a:t>
            </a:r>
            <a:r>
              <a:rPr lang="sl-SI" b="0" dirty="0" smtClean="0">
                <a:latin typeface="Comic Sans MS" panose="030F0702030302020204" pitchFamily="66" charset="0"/>
              </a:rPr>
              <a:t> z žuželkami</a:t>
            </a:r>
            <a:r>
              <a:rPr lang="sl-SI" b="0" dirty="0">
                <a:latin typeface="Comic Sans MS" panose="030F0702030302020204" pitchFamily="66" charset="0"/>
              </a:rPr>
              <a:t>, </a:t>
            </a:r>
            <a:r>
              <a:rPr lang="sl-SI" b="0" dirty="0" smtClean="0">
                <a:latin typeface="Comic Sans MS" panose="030F0702030302020204" pitchFamily="66" charset="0"/>
              </a:rPr>
              <a:t>z ribami</a:t>
            </a:r>
            <a:r>
              <a:rPr lang="sl-SI" b="0" dirty="0">
                <a:latin typeface="Comic Sans MS" panose="030F0702030302020204" pitchFamily="66" charset="0"/>
              </a:rPr>
              <a:t>, </a:t>
            </a:r>
            <a:r>
              <a:rPr lang="sl-SI" b="0" dirty="0" smtClean="0">
                <a:latin typeface="Comic Sans MS" panose="030F0702030302020204" pitchFamily="66" charset="0"/>
              </a:rPr>
              <a:t>s sesalci</a:t>
            </a:r>
            <a:r>
              <a:rPr lang="sl-SI" b="0" dirty="0">
                <a:latin typeface="Comic Sans MS" panose="030F0702030302020204" pitchFamily="66" charset="0"/>
              </a:rPr>
              <a:t>, </a:t>
            </a:r>
            <a:r>
              <a:rPr lang="sl-SI" b="0" dirty="0" smtClean="0">
                <a:latin typeface="Comic Sans MS" panose="030F0702030302020204" pitchFamily="66" charset="0"/>
              </a:rPr>
              <a:t>z mrhovino </a:t>
            </a:r>
            <a:r>
              <a:rPr lang="sl-SI" b="0" dirty="0">
                <a:latin typeface="Comic Sans MS" panose="030F0702030302020204" pitchFamily="66" charset="0"/>
              </a:rPr>
              <a:t>ali z drugimi ptiči; </a:t>
            </a:r>
          </a:p>
          <a:p>
            <a:pPr marL="342900" indent="-342900">
              <a:buFont typeface="Courier New" panose="02070309020205020404" pitchFamily="49" charset="0"/>
              <a:buChar char="o"/>
            </a:pPr>
            <a:r>
              <a:rPr lang="sl-SI" b="0" dirty="0">
                <a:latin typeface="Comic Sans MS" panose="030F0702030302020204" pitchFamily="66" charset="0"/>
              </a:rPr>
              <a:t>v iskanju boljših pogojev se mnogo ptic seli (letno, sezonsko, občasno…). </a:t>
            </a:r>
            <a:endParaRPr lang="sl-SI" b="0" dirty="0"/>
          </a:p>
        </p:txBody>
      </p:sp>
      <p:graphicFrame>
        <p:nvGraphicFramePr>
          <p:cNvPr id="9" name="Diagram 8"/>
          <p:cNvGraphicFramePr/>
          <p:nvPr>
            <p:extLst>
              <p:ext uri="{D42A27DB-BD31-4B8C-83A1-F6EECF244321}">
                <p14:modId xmlns:p14="http://schemas.microsoft.com/office/powerpoint/2010/main" val="3336948391"/>
              </p:ext>
            </p:extLst>
          </p:nvPr>
        </p:nvGraphicFramePr>
        <p:xfrm>
          <a:off x="6058904" y="1883010"/>
          <a:ext cx="3002974" cy="2658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ravokotnik 1"/>
          <p:cNvSpPr/>
          <p:nvPr/>
        </p:nvSpPr>
        <p:spPr>
          <a:xfrm>
            <a:off x="367118" y="2165712"/>
            <a:ext cx="6439878" cy="2585323"/>
          </a:xfrm>
          <a:prstGeom prst="rect">
            <a:avLst/>
          </a:prstGeom>
        </p:spPr>
        <p:txBody>
          <a:bodyPr wrap="square">
            <a:spAutoFit/>
          </a:bodyPr>
          <a:lstStyle/>
          <a:p>
            <a:pPr marL="342900" indent="-342900">
              <a:buFont typeface="Courier New" panose="02070309020205020404" pitchFamily="49" charset="0"/>
              <a:buChar char="o"/>
            </a:pPr>
            <a:r>
              <a:rPr lang="sl-SI" b="0" dirty="0">
                <a:latin typeface="Comic Sans MS" panose="030F0702030302020204" pitchFamily="66" charset="0"/>
                <a:cs typeface="Calibri" panose="020F0502020204030204" pitchFamily="34" charset="0"/>
              </a:rPr>
              <a:t>ptice ali ptiči (znanstveno ime </a:t>
            </a:r>
            <a:r>
              <a:rPr lang="sl-SI" b="0" i="1" dirty="0" err="1">
                <a:latin typeface="Comic Sans MS" panose="030F0702030302020204" pitchFamily="66" charset="0"/>
                <a:cs typeface="Calibri" panose="020F0502020204030204" pitchFamily="34" charset="0"/>
              </a:rPr>
              <a:t>Aves</a:t>
            </a:r>
            <a:r>
              <a:rPr lang="sl-SI" b="0" dirty="0">
                <a:latin typeface="Comic Sans MS" panose="030F0702030302020204" pitchFamily="66" charset="0"/>
                <a:cs typeface="Calibri" panose="020F0502020204030204" pitchFamily="34" charset="0"/>
              </a:rPr>
              <a:t>) so najbolj raziskana skupina živali,</a:t>
            </a:r>
          </a:p>
          <a:p>
            <a:pPr marL="342900" indent="-342900">
              <a:buFont typeface="Courier New" panose="02070309020205020404" pitchFamily="49" charset="0"/>
              <a:buChar char="o"/>
            </a:pPr>
            <a:r>
              <a:rPr lang="sl-SI" b="0" dirty="0">
                <a:latin typeface="Comic Sans MS" panose="030F0702030302020204" pitchFamily="66" charset="0"/>
                <a:cs typeface="Calibri" panose="020F0502020204030204" pitchFamily="34" charset="0"/>
              </a:rPr>
              <a:t>spadajo med vretenčarje tako kot mi, </a:t>
            </a:r>
          </a:p>
          <a:p>
            <a:pPr marL="342900" indent="-342900">
              <a:buFont typeface="Courier New" panose="02070309020205020404" pitchFamily="49" charset="0"/>
              <a:buChar char="o"/>
            </a:pPr>
            <a:r>
              <a:rPr lang="sl-SI" b="0" dirty="0">
                <a:latin typeface="Comic Sans MS" panose="030F0702030302020204" pitchFamily="66" charset="0"/>
                <a:cs typeface="Calibri" panose="020F0502020204030204" pitchFamily="34" charset="0"/>
              </a:rPr>
              <a:t>razvile so se iz dinozavrov pred 150 milijoni leti</a:t>
            </a:r>
            <a:r>
              <a:rPr lang="sl-SI" b="0" i="1" dirty="0">
                <a:latin typeface="Comic Sans MS" panose="030F0702030302020204" pitchFamily="66" charset="0"/>
                <a:cs typeface="Calibri" panose="020F0502020204030204" pitchFamily="34" charset="0"/>
              </a:rPr>
              <a:t>,</a:t>
            </a:r>
          </a:p>
          <a:p>
            <a:pPr marL="342900" indent="-342900">
              <a:buFont typeface="Courier New" panose="02070309020205020404" pitchFamily="49" charset="0"/>
              <a:buChar char="o"/>
            </a:pPr>
            <a:r>
              <a:rPr lang="sl-SI" b="0" dirty="0">
                <a:latin typeface="Comic Sans MS" panose="030F0702030302020204" pitchFamily="66" charset="0"/>
                <a:cs typeface="Calibri" panose="020F0502020204030204" pitchFamily="34" charset="0"/>
              </a:rPr>
              <a:t>na svetu obstaja okoli 9000 različnih živečih vrst </a:t>
            </a:r>
            <a:r>
              <a:rPr lang="sl-SI" b="0" dirty="0" smtClean="0">
                <a:latin typeface="Comic Sans MS" panose="030F0702030302020204" pitchFamily="66" charset="0"/>
                <a:cs typeface="Calibri" panose="020F0502020204030204" pitchFamily="34" charset="0"/>
              </a:rPr>
              <a:t>ptičev - </a:t>
            </a:r>
            <a:r>
              <a:rPr lang="sl-SI" b="0" dirty="0">
                <a:latin typeface="Comic Sans MS" panose="030F0702030302020204" pitchFamily="66" charset="0"/>
                <a:cs typeface="Calibri" panose="020F0502020204030204" pitchFamily="34" charset="0"/>
              </a:rPr>
              <a:t>sorodne </a:t>
            </a:r>
            <a:r>
              <a:rPr lang="sl-SI" b="0" dirty="0" smtClean="0">
                <a:latin typeface="Comic Sans MS" panose="030F0702030302020204" pitchFamily="66" charset="0"/>
                <a:cs typeface="Calibri" panose="020F0502020204030204" pitchFamily="34" charset="0"/>
              </a:rPr>
              <a:t>vrste </a:t>
            </a:r>
            <a:r>
              <a:rPr lang="sl-SI" b="0" dirty="0">
                <a:latin typeface="Comic Sans MS" panose="030F0702030302020204" pitchFamily="66" charset="0"/>
                <a:cs typeface="Calibri" panose="020F0502020204030204" pitchFamily="34" charset="0"/>
              </a:rPr>
              <a:t>so razporejene v družine, </a:t>
            </a:r>
          </a:p>
          <a:p>
            <a:pPr marL="342900" indent="-342900">
              <a:buFont typeface="Courier New" panose="02070309020205020404" pitchFamily="49" charset="0"/>
              <a:buChar char="o"/>
            </a:pPr>
            <a:r>
              <a:rPr lang="sl-SI" b="0" dirty="0">
                <a:latin typeface="Comic Sans MS" panose="030F0702030302020204" pitchFamily="66" charset="0"/>
                <a:cs typeface="Calibri" panose="020F0502020204030204" pitchFamily="34" charset="0"/>
              </a:rPr>
              <a:t>v Sloveniji je opaženih 390 vrst ptic, od tega jih 228 tudi gnezdi </a:t>
            </a:r>
            <a:r>
              <a:rPr lang="sl-SI" sz="1400" b="0" dirty="0">
                <a:latin typeface="Comic Sans MS" panose="030F0702030302020204" pitchFamily="66" charset="0"/>
                <a:cs typeface="Calibri" panose="020F0502020204030204" pitchFamily="34" charset="0"/>
              </a:rPr>
              <a:t>(vir: </a:t>
            </a:r>
            <a:r>
              <a:rPr lang="sl-SI" sz="1400" b="0" dirty="0">
                <a:latin typeface="Comic Sans MS" panose="030F0702030302020204" pitchFamily="66" charset="0"/>
                <a:hlinkClick r:id="rId10">
                  <a:extLst>
                    <a:ext uri="{A12FA001-AC4F-418D-AE19-62706E023703}">
                      <ahyp:hlinkClr xmlns:ahyp="http://schemas.microsoft.com/office/drawing/2018/hyperlinkcolor" xmlns="" val="tx"/>
                    </a:ext>
                  </a:extLst>
                </a:hlinkClick>
              </a:rPr>
              <a:t>https://www.ptice.si/ptice-in-ljudje/opazovanje-ptic/</a:t>
            </a:r>
            <a:r>
              <a:rPr lang="sl-SI" sz="1400" b="0" dirty="0">
                <a:latin typeface="Comic Sans MS" panose="030F0702030302020204" pitchFamily="66" charset="0"/>
              </a:rPr>
              <a:t>, 16. 4. 2020), </a:t>
            </a:r>
            <a:r>
              <a:rPr lang="sl-SI" b="0" dirty="0">
                <a:latin typeface="Comic Sans MS" panose="030F0702030302020204" pitchFamily="66" charset="0"/>
              </a:rPr>
              <a:t>razporejene pa so v več kot 56 družin</a:t>
            </a:r>
            <a:r>
              <a:rPr lang="sl-SI" sz="1400" b="0" dirty="0">
                <a:latin typeface="Comic Sans MS" panose="030F0702030302020204" pitchFamily="66" charset="0"/>
              </a:rPr>
              <a:t>, </a:t>
            </a:r>
          </a:p>
        </p:txBody>
      </p:sp>
    </p:spTree>
    <p:extLst>
      <p:ext uri="{BB962C8B-B14F-4D97-AF65-F5344CB8AC3E}">
        <p14:creationId xmlns:p14="http://schemas.microsoft.com/office/powerpoint/2010/main" val="407435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3">
            <a:extLst>
              <a:ext uri="{FF2B5EF4-FFF2-40B4-BE49-F238E27FC236}">
                <a16:creationId xmlns:a16="http://schemas.microsoft.com/office/drawing/2014/main" xmlns="" id="{CD5A9CCC-B57A-4F1E-87AC-AE229D506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39928"/>
            <a:ext cx="19081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4">
            <a:extLst>
              <a:ext uri="{FF2B5EF4-FFF2-40B4-BE49-F238E27FC236}">
                <a16:creationId xmlns:a16="http://schemas.microsoft.com/office/drawing/2014/main" xmlns="" id="{B1224C42-A763-4860-A756-92F97017E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0"/>
            <a:ext cx="4319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p:cNvSpPr>
            <a:spLocks noGrp="1"/>
          </p:cNvSpPr>
          <p:nvPr>
            <p:ph type="title"/>
          </p:nvPr>
        </p:nvSpPr>
        <p:spPr>
          <a:xfrm>
            <a:off x="306411" y="434586"/>
            <a:ext cx="5139373" cy="662785"/>
          </a:xfrm>
        </p:spPr>
        <p:txBody>
          <a:bodyPr/>
          <a:lstStyle/>
          <a:p>
            <a:r>
              <a:rPr lang="sl-SI" sz="2400" b="1">
                <a:solidFill>
                  <a:srgbClr val="FFC000"/>
                </a:solidFill>
                <a:latin typeface="Comic Sans MS" panose="030F0702030302020204" pitchFamily="66" charset="0"/>
              </a:rPr>
              <a:t>Prilepi svojo skico ptice s terena</a:t>
            </a:r>
          </a:p>
        </p:txBody>
      </p:sp>
      <p:pic>
        <p:nvPicPr>
          <p:cNvPr id="4" name="Označba mesta vsebine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9588" y="1062092"/>
            <a:ext cx="4624021" cy="2890013"/>
          </a:xfrm>
        </p:spPr>
      </p:pic>
      <p:sp>
        <p:nvSpPr>
          <p:cNvPr id="5" name="PoljeZBesedilom 4"/>
          <p:cNvSpPr txBox="1"/>
          <p:nvPr/>
        </p:nvSpPr>
        <p:spPr>
          <a:xfrm>
            <a:off x="4676049" y="3945729"/>
            <a:ext cx="3778786" cy="276999"/>
          </a:xfrm>
          <a:prstGeom prst="rect">
            <a:avLst/>
          </a:prstGeom>
          <a:noFill/>
        </p:spPr>
        <p:txBody>
          <a:bodyPr wrap="square" rtlCol="0">
            <a:spAutoFit/>
          </a:bodyPr>
          <a:lstStyle/>
          <a:p>
            <a:r>
              <a:rPr lang="sl-SI" sz="1200"/>
              <a:t>SLIKA 3: Ptice Slovenije - kolaž</a:t>
            </a:r>
          </a:p>
        </p:txBody>
      </p:sp>
      <p:sp>
        <p:nvSpPr>
          <p:cNvPr id="9" name="PoljeZBesedilom 8"/>
          <p:cNvSpPr txBox="1"/>
          <p:nvPr/>
        </p:nvSpPr>
        <p:spPr>
          <a:xfrm>
            <a:off x="540327" y="4439830"/>
            <a:ext cx="8738756" cy="2308324"/>
          </a:xfrm>
          <a:prstGeom prst="rect">
            <a:avLst/>
          </a:prstGeom>
          <a:noFill/>
        </p:spPr>
        <p:txBody>
          <a:bodyPr wrap="square" rtlCol="0">
            <a:spAutoFit/>
          </a:bodyPr>
          <a:lstStyle/>
          <a:p>
            <a:pPr algn="ctr"/>
            <a:r>
              <a:rPr lang="sl-SI" sz="2400" dirty="0">
                <a:latin typeface="Comic Sans MS" panose="030F0702030302020204" pitchFamily="66" charset="0"/>
              </a:rPr>
              <a:t>Ali prepoznaš ptico, ki si jo skiciral? </a:t>
            </a:r>
          </a:p>
          <a:p>
            <a:endParaRPr lang="sl-SI" sz="2000" b="0" dirty="0">
              <a:solidFill>
                <a:srgbClr val="FFC000"/>
              </a:solidFill>
              <a:latin typeface="Comic Sans MS" panose="030F0702030302020204" pitchFamily="66" charset="0"/>
            </a:endParaRPr>
          </a:p>
          <a:p>
            <a:pPr>
              <a:spcAft>
                <a:spcPts val="1200"/>
              </a:spcAft>
            </a:pPr>
            <a:r>
              <a:rPr lang="sl-SI" dirty="0">
                <a:solidFill>
                  <a:srgbClr val="FFC000"/>
                </a:solidFill>
                <a:latin typeface="Comic Sans MS" panose="030F0702030302020204" pitchFamily="66" charset="0"/>
              </a:rPr>
              <a:t>Ugotovi in zapiši ime skicirane vrste ptice (slovensko in dvojno latinsko ime). </a:t>
            </a:r>
          </a:p>
          <a:p>
            <a:r>
              <a:rPr lang="sl-SI" b="0" dirty="0">
                <a:latin typeface="Comic Sans MS" panose="030F0702030302020204" pitchFamily="66" charset="0"/>
              </a:rPr>
              <a:t>V pomoč so ti lahko naslednje strani: </a:t>
            </a:r>
          </a:p>
          <a:p>
            <a:pPr marL="1714500" lvl="3" indent="-342900">
              <a:buFont typeface="Arial" panose="020B0604020202020204" pitchFamily="34" charset="0"/>
              <a:buChar char="•"/>
            </a:pPr>
            <a:r>
              <a:rPr lang="sl-SI" b="0" dirty="0">
                <a:latin typeface="Comic Sans MS" panose="030F0702030302020204" pitchFamily="66" charset="0"/>
                <a:hlinkClick r:id="rId5"/>
              </a:rPr>
              <a:t>DRUŠTVO za preučevanje ptic - seznam vrst, </a:t>
            </a:r>
            <a:endParaRPr lang="sl-SI" b="0" dirty="0">
              <a:latin typeface="Comic Sans MS" panose="030F0702030302020204" pitchFamily="66" charset="0"/>
            </a:endParaRPr>
          </a:p>
          <a:p>
            <a:pPr marL="1714500" lvl="3" indent="-342900">
              <a:buFont typeface="Arial" panose="020B0604020202020204" pitchFamily="34" charset="0"/>
              <a:buChar char="•"/>
            </a:pPr>
            <a:r>
              <a:rPr lang="sl-SI" b="0" dirty="0">
                <a:latin typeface="Comic Sans MS" panose="030F0702030302020204" pitchFamily="66" charset="0"/>
                <a:hlinkClick r:id="rId6"/>
              </a:rPr>
              <a:t>PRIDOSLOVNI MUZEJ SLOVENIJE - določevalni ključ, </a:t>
            </a:r>
            <a:endParaRPr lang="sl-SI" b="0" dirty="0">
              <a:latin typeface="Comic Sans MS" panose="030F0702030302020204" pitchFamily="66" charset="0"/>
            </a:endParaRPr>
          </a:p>
          <a:p>
            <a:pPr marL="1714500" lvl="3" indent="-342900">
              <a:buFont typeface="Arial" panose="020B0604020202020204" pitchFamily="34" charset="0"/>
              <a:buChar char="•"/>
            </a:pPr>
            <a:r>
              <a:rPr lang="sl-SI" b="0" dirty="0">
                <a:latin typeface="Comic Sans MS" panose="030F0702030302020204" pitchFamily="66" charset="0"/>
              </a:rPr>
              <a:t>Aplikacije (BIRDID, </a:t>
            </a:r>
            <a:r>
              <a:rPr lang="sl-SI" b="0" dirty="0" err="1">
                <a:latin typeface="Comic Sans MS" panose="030F0702030302020204" pitchFamily="66" charset="0"/>
              </a:rPr>
              <a:t>GoBird</a:t>
            </a:r>
            <a:r>
              <a:rPr lang="sl-SI" b="0" dirty="0">
                <a:latin typeface="Comic Sans MS" panose="030F0702030302020204" pitchFamily="66" charset="0"/>
              </a:rPr>
              <a:t>,…). </a:t>
            </a:r>
          </a:p>
        </p:txBody>
      </p:sp>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151" y="1161417"/>
            <a:ext cx="3281667" cy="2822832"/>
          </a:xfrm>
          <a:prstGeom prst="rect">
            <a:avLst/>
          </a:prstGeom>
        </p:spPr>
      </p:pic>
      <p:sp>
        <p:nvSpPr>
          <p:cNvPr id="10" name="PoljeZBesedilom 9"/>
          <p:cNvSpPr txBox="1"/>
          <p:nvPr/>
        </p:nvSpPr>
        <p:spPr>
          <a:xfrm>
            <a:off x="793214" y="4048295"/>
            <a:ext cx="3778786" cy="276999"/>
          </a:xfrm>
          <a:prstGeom prst="rect">
            <a:avLst/>
          </a:prstGeom>
          <a:noFill/>
        </p:spPr>
        <p:txBody>
          <a:bodyPr wrap="square" rtlCol="0">
            <a:spAutoFit/>
          </a:bodyPr>
          <a:lstStyle/>
          <a:p>
            <a:r>
              <a:rPr lang="sl-SI" sz="1200"/>
              <a:t>SLIKA 2: Rumeni strnad</a:t>
            </a:r>
          </a:p>
        </p:txBody>
      </p:sp>
    </p:spTree>
    <p:extLst>
      <p:ext uri="{BB962C8B-B14F-4D97-AF65-F5344CB8AC3E}">
        <p14:creationId xmlns:p14="http://schemas.microsoft.com/office/powerpoint/2010/main" val="386685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sod">
  <a:themeElements>
    <a:clrScheme name="cs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o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364C9994DDD1B4998DEE5017936F8AE" ma:contentTypeVersion="11" ma:contentTypeDescription="Ustvari nov dokument." ma:contentTypeScope="" ma:versionID="1ffa020adb147409383650135126802b">
  <xsd:schema xmlns:xsd="http://www.w3.org/2001/XMLSchema" xmlns:xs="http://www.w3.org/2001/XMLSchema" xmlns:p="http://schemas.microsoft.com/office/2006/metadata/properties" xmlns:ns2="ad77ee62-bb45-48e0-8476-4307ae7a337e" xmlns:ns3="1b10ff5c-f67f-40ef-b82c-fcd813428c66" targetNamespace="http://schemas.microsoft.com/office/2006/metadata/properties" ma:root="true" ma:fieldsID="dd5313a4a9c10bf069b3f19df3a5d3b8" ns2:_="" ns3:_="">
    <xsd:import namespace="ad77ee62-bb45-48e0-8476-4307ae7a337e"/>
    <xsd:import namespace="1b10ff5c-f67f-40ef-b82c-fcd813428c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7ee62-bb45-48e0-8476-4307ae7a3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10ff5c-f67f-40ef-b82c-fcd813428c66" elementFormDefault="qualified">
    <xsd:import namespace="http://schemas.microsoft.com/office/2006/documentManagement/types"/>
    <xsd:import namespace="http://schemas.microsoft.com/office/infopath/2007/PartnerControls"/>
    <xsd:element name="SharedWithUsers" ma:index="13"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F42FFD-671C-4AC4-A63D-6533E5A27BD9}">
  <ds:schemaRefs>
    <ds:schemaRef ds:uri="1b10ff5c-f67f-40ef-b82c-fcd813428c66"/>
    <ds:schemaRef ds:uri="ad77ee62-bb45-48e0-8476-4307ae7a33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732D61-0199-4917-9A23-F24C9529DFD0}">
  <ds:schemaRefs>
    <ds:schemaRef ds:uri="http://schemas.microsoft.com/sharepoint/v3/contenttype/forms"/>
  </ds:schemaRefs>
</ds:datastoreItem>
</file>

<file path=customXml/itemProps3.xml><?xml version="1.0" encoding="utf-8"?>
<ds:datastoreItem xmlns:ds="http://schemas.openxmlformats.org/officeDocument/2006/customXml" ds:itemID="{E7B0F0E9-5B8E-4C1E-81F9-A3A218358E45}">
  <ds:schemaRefs>
    <ds:schemaRef ds:uri="http://schemas.microsoft.com/office/2006/documentManagement/types"/>
    <ds:schemaRef ds:uri="http://schemas.microsoft.com/office/2006/metadata/properties"/>
    <ds:schemaRef ds:uri="http://schemas.openxmlformats.org/package/2006/metadata/core-properties"/>
    <ds:schemaRef ds:uri="ad77ee62-bb45-48e0-8476-4307ae7a337e"/>
    <ds:schemaRef ds:uri="http://purl.org/dc/terms/"/>
    <ds:schemaRef ds:uri="http://schemas.microsoft.com/office/infopath/2007/PartnerControls"/>
    <ds:schemaRef ds:uri="http://purl.org/dc/elements/1.1/"/>
    <ds:schemaRef ds:uri="1b10ff5c-f67f-40ef-b82c-fcd813428c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TotalTime>
  <Words>2604</Words>
  <Application>Microsoft Office PowerPoint</Application>
  <PresentationFormat>Diaprojekcija na zaslonu (4:3)</PresentationFormat>
  <Paragraphs>265</Paragraphs>
  <Slides>22</Slides>
  <Notes>10</Notes>
  <HiddenSlides>0</HiddenSlides>
  <MMClips>6</MMClips>
  <ScaleCrop>false</ScaleCrop>
  <HeadingPairs>
    <vt:vector size="6" baseType="variant">
      <vt:variant>
        <vt:lpstr>Uporabljene pisave</vt:lpstr>
      </vt:variant>
      <vt:variant>
        <vt:i4>11</vt:i4>
      </vt:variant>
      <vt:variant>
        <vt:lpstr>Tema</vt:lpstr>
      </vt:variant>
      <vt:variant>
        <vt:i4>1</vt:i4>
      </vt:variant>
      <vt:variant>
        <vt:lpstr>Naslovi diapozitivov</vt:lpstr>
      </vt:variant>
      <vt:variant>
        <vt:i4>22</vt:i4>
      </vt:variant>
    </vt:vector>
  </HeadingPairs>
  <TitlesOfParts>
    <vt:vector size="34" baseType="lpstr">
      <vt:lpstr>Aharoni</vt:lpstr>
      <vt:lpstr>Arial</vt:lpstr>
      <vt:lpstr>Brush Script MT</vt:lpstr>
      <vt:lpstr>Calibri</vt:lpstr>
      <vt:lpstr>Calibri </vt:lpstr>
      <vt:lpstr>Comic Sans MS</vt:lpstr>
      <vt:lpstr>Courier New</vt:lpstr>
      <vt:lpstr>Symbol</vt:lpstr>
      <vt:lpstr>Tahoma</vt:lpstr>
      <vt:lpstr>Times New Roman</vt:lpstr>
      <vt:lpstr>Wingdings</vt:lpstr>
      <vt:lpstr>csod</vt:lpstr>
      <vt:lpstr>Naravoslovni dan: OGLAŠANJE PTIC</vt:lpstr>
      <vt:lpstr>UVOD</vt:lpstr>
      <vt:lpstr>PRIPOMOČKI ZA DELO</vt:lpstr>
      <vt:lpstr>NAVODILO ZA DELO 1.naloga  POSLUŠANJE</vt:lpstr>
      <vt:lpstr>2. naloga: UVOD  Pri tej nalogi naredi povzetek teme v svoj zvezek.</vt:lpstr>
      <vt:lpstr>PowerPointova predstavitev</vt:lpstr>
      <vt:lpstr>3.naloga: TEREN</vt:lpstr>
      <vt:lpstr>PowerPointova predstavitev</vt:lpstr>
      <vt:lpstr>Prilepi svojo skico ptice s terena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VIRI FOTOGRAFIJ</vt:lpstr>
      <vt:lpstr>VIRI IN LITERATURA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Katarina CŠOD RADENCI</dc:creator>
  <cp:lastModifiedBy>-</cp:lastModifiedBy>
  <cp:revision>11</cp:revision>
  <dcterms:created xsi:type="dcterms:W3CDTF">2008-02-22T11:20:47Z</dcterms:created>
  <dcterms:modified xsi:type="dcterms:W3CDTF">2020-05-08T10:57:00Z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0x010100F364C9994DDD1B4998DEE5017936F8AE</vt:lpwstr>
  </property>
</Properties>
</file>