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embeddedFontLs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Quattrocento Sans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144E82-A4F2-4716-87B9-B4BF10E7ED70}" v="16" dt="2020-04-08T18:48:21.522"/>
    <p1510:client id="{1B63575E-320A-4465-9873-A7613BFAA43C}" v="12" dt="2020-04-09T04:44:54.967"/>
    <p1510:client id="{A849C40F-8980-4409-9A64-6B7522B25847}" v="6" dt="2020-04-08T18:45:39.743"/>
    <p1510:client id="{F0CC850D-A1B4-464D-8C18-E1838FA2DDA1}" v="19" dt="2020-04-08T18:49:21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a Kokalj CSOD" userId="625da1f2-cf78-4664-8e1b-939f3058d925" providerId="ADAL" clId="{1B63575E-320A-4465-9873-A7613BFAA43C}"/>
    <pc:docChg chg="custSel modSld">
      <pc:chgData name="Irena Kokalj CSOD" userId="625da1f2-cf78-4664-8e1b-939f3058d925" providerId="ADAL" clId="{1B63575E-320A-4465-9873-A7613BFAA43C}" dt="2020-04-09T04:45:08.665" v="41" actId="1076"/>
      <pc:docMkLst>
        <pc:docMk/>
      </pc:docMkLst>
      <pc:sldChg chg="modSp mod">
        <pc:chgData name="Irena Kokalj CSOD" userId="625da1f2-cf78-4664-8e1b-939f3058d925" providerId="ADAL" clId="{1B63575E-320A-4465-9873-A7613BFAA43C}" dt="2020-04-09T04:41:42.573" v="10" actId="1076"/>
        <pc:sldMkLst>
          <pc:docMk/>
          <pc:sldMk cId="0" sldId="256"/>
        </pc:sldMkLst>
        <pc:spChg chg="mod">
          <ac:chgData name="Irena Kokalj CSOD" userId="625da1f2-cf78-4664-8e1b-939f3058d925" providerId="ADAL" clId="{1B63575E-320A-4465-9873-A7613BFAA43C}" dt="2020-04-09T04:40:56.281" v="3" actId="20577"/>
          <ac:spMkLst>
            <pc:docMk/>
            <pc:sldMk cId="0" sldId="256"/>
            <ac:spMk id="231" creationId="{00000000-0000-0000-0000-000000000000}"/>
          </ac:spMkLst>
        </pc:spChg>
        <pc:picChg chg="mod">
          <ac:chgData name="Irena Kokalj CSOD" userId="625da1f2-cf78-4664-8e1b-939f3058d925" providerId="ADAL" clId="{1B63575E-320A-4465-9873-A7613BFAA43C}" dt="2020-04-09T04:41:42.573" v="10" actId="1076"/>
          <ac:picMkLst>
            <pc:docMk/>
            <pc:sldMk cId="0" sldId="256"/>
            <ac:picMk id="2" creationId="{EE23FFCD-5BB9-443A-A2BC-28563E2C8043}"/>
          </ac:picMkLst>
        </pc:picChg>
      </pc:sldChg>
      <pc:sldChg chg="addSp delSp mod">
        <pc:chgData name="Irena Kokalj CSOD" userId="625da1f2-cf78-4664-8e1b-939f3058d925" providerId="ADAL" clId="{1B63575E-320A-4465-9873-A7613BFAA43C}" dt="2020-04-09T04:41:48.922" v="12"/>
        <pc:sldMkLst>
          <pc:docMk/>
          <pc:sldMk cId="0" sldId="257"/>
        </pc:sldMkLst>
        <pc:picChg chg="add del">
          <ac:chgData name="Irena Kokalj CSOD" userId="625da1f2-cf78-4664-8e1b-939f3058d925" providerId="ADAL" clId="{1B63575E-320A-4465-9873-A7613BFAA43C}" dt="2020-04-09T04:41:47.966" v="11" actId="478"/>
          <ac:picMkLst>
            <pc:docMk/>
            <pc:sldMk cId="0" sldId="257"/>
            <ac:picMk id="4" creationId="{1CEB9C53-D578-4871-885C-D253F9C0672D}"/>
          </ac:picMkLst>
        </pc:picChg>
        <pc:picChg chg="add">
          <ac:chgData name="Irena Kokalj CSOD" userId="625da1f2-cf78-4664-8e1b-939f3058d925" providerId="ADAL" clId="{1B63575E-320A-4465-9873-A7613BFAA43C}" dt="2020-04-09T04:41:48.922" v="12"/>
          <ac:picMkLst>
            <pc:docMk/>
            <pc:sldMk cId="0" sldId="257"/>
            <ac:picMk id="5" creationId="{BAA7706C-F0E1-45F4-8F83-4746F9A5E031}"/>
          </ac:picMkLst>
        </pc:picChg>
      </pc:sldChg>
      <pc:sldChg chg="addSp modSp mod">
        <pc:chgData name="Irena Kokalj CSOD" userId="625da1f2-cf78-4664-8e1b-939f3058d925" providerId="ADAL" clId="{1B63575E-320A-4465-9873-A7613BFAA43C}" dt="2020-04-09T04:42:35.843" v="20" actId="12"/>
        <pc:sldMkLst>
          <pc:docMk/>
          <pc:sldMk cId="0" sldId="258"/>
        </pc:sldMkLst>
        <pc:spChg chg="mod">
          <ac:chgData name="Irena Kokalj CSOD" userId="625da1f2-cf78-4664-8e1b-939f3058d925" providerId="ADAL" clId="{1B63575E-320A-4465-9873-A7613BFAA43C}" dt="2020-04-09T04:42:35.843" v="20" actId="12"/>
          <ac:spMkLst>
            <pc:docMk/>
            <pc:sldMk cId="0" sldId="258"/>
            <ac:spMk id="244" creationId="{00000000-0000-0000-0000-000000000000}"/>
          </ac:spMkLst>
        </pc:spChg>
        <pc:picChg chg="add">
          <ac:chgData name="Irena Kokalj CSOD" userId="625da1f2-cf78-4664-8e1b-939f3058d925" providerId="ADAL" clId="{1B63575E-320A-4465-9873-A7613BFAA43C}" dt="2020-04-09T04:41:52.097" v="13"/>
          <ac:picMkLst>
            <pc:docMk/>
            <pc:sldMk cId="0" sldId="258"/>
            <ac:picMk id="6" creationId="{7611B933-B4CD-4C83-9F50-1A055365B34A}"/>
          </ac:picMkLst>
        </pc:picChg>
      </pc:sldChg>
      <pc:sldChg chg="addSp">
        <pc:chgData name="Irena Kokalj CSOD" userId="625da1f2-cf78-4664-8e1b-939f3058d925" providerId="ADAL" clId="{1B63575E-320A-4465-9873-A7613BFAA43C}" dt="2020-04-09T04:42:44.209" v="21"/>
        <pc:sldMkLst>
          <pc:docMk/>
          <pc:sldMk cId="0" sldId="259"/>
        </pc:sldMkLst>
        <pc:picChg chg="add">
          <ac:chgData name="Irena Kokalj CSOD" userId="625da1f2-cf78-4664-8e1b-939f3058d925" providerId="ADAL" clId="{1B63575E-320A-4465-9873-A7613BFAA43C}" dt="2020-04-09T04:42:44.209" v="21"/>
          <ac:picMkLst>
            <pc:docMk/>
            <pc:sldMk cId="0" sldId="259"/>
            <ac:picMk id="3" creationId="{E6EDBEC6-3B03-45F9-9125-54B02B6F160C}"/>
          </ac:picMkLst>
        </pc:picChg>
      </pc:sldChg>
      <pc:sldChg chg="addSp modSp mod">
        <pc:chgData name="Irena Kokalj CSOD" userId="625da1f2-cf78-4664-8e1b-939f3058d925" providerId="ADAL" clId="{1B63575E-320A-4465-9873-A7613BFAA43C}" dt="2020-04-09T04:43:15.924" v="28" actId="20577"/>
        <pc:sldMkLst>
          <pc:docMk/>
          <pc:sldMk cId="0" sldId="260"/>
        </pc:sldMkLst>
        <pc:spChg chg="mod">
          <ac:chgData name="Irena Kokalj CSOD" userId="625da1f2-cf78-4664-8e1b-939f3058d925" providerId="ADAL" clId="{1B63575E-320A-4465-9873-A7613BFAA43C}" dt="2020-04-09T04:43:15.924" v="28" actId="20577"/>
          <ac:spMkLst>
            <pc:docMk/>
            <pc:sldMk cId="0" sldId="260"/>
            <ac:spMk id="258" creationId="{00000000-0000-0000-0000-000000000000}"/>
          </ac:spMkLst>
        </pc:spChg>
        <pc:picChg chg="add">
          <ac:chgData name="Irena Kokalj CSOD" userId="625da1f2-cf78-4664-8e1b-939f3058d925" providerId="ADAL" clId="{1B63575E-320A-4465-9873-A7613BFAA43C}" dt="2020-04-09T04:42:58.511" v="22"/>
          <ac:picMkLst>
            <pc:docMk/>
            <pc:sldMk cId="0" sldId="260"/>
            <ac:picMk id="6" creationId="{67BBFDBE-EF87-4147-8A94-EAF64B61F655}"/>
          </ac:picMkLst>
        </pc:picChg>
      </pc:sldChg>
      <pc:sldChg chg="addSp modSp mod">
        <pc:chgData name="Irena Kokalj CSOD" userId="625da1f2-cf78-4664-8e1b-939f3058d925" providerId="ADAL" clId="{1B63575E-320A-4465-9873-A7613BFAA43C}" dt="2020-04-09T04:43:39.732" v="30"/>
        <pc:sldMkLst>
          <pc:docMk/>
          <pc:sldMk cId="0" sldId="261"/>
        </pc:sldMkLst>
        <pc:spChg chg="mod">
          <ac:chgData name="Irena Kokalj CSOD" userId="625da1f2-cf78-4664-8e1b-939f3058d925" providerId="ADAL" clId="{1B63575E-320A-4465-9873-A7613BFAA43C}" dt="2020-04-09T04:43:27.952" v="29" actId="20577"/>
          <ac:spMkLst>
            <pc:docMk/>
            <pc:sldMk cId="0" sldId="261"/>
            <ac:spMk id="266" creationId="{00000000-0000-0000-0000-000000000000}"/>
          </ac:spMkLst>
        </pc:spChg>
        <pc:picChg chg="add">
          <ac:chgData name="Irena Kokalj CSOD" userId="625da1f2-cf78-4664-8e1b-939f3058d925" providerId="ADAL" clId="{1B63575E-320A-4465-9873-A7613BFAA43C}" dt="2020-04-09T04:43:39.732" v="30"/>
          <ac:picMkLst>
            <pc:docMk/>
            <pc:sldMk cId="0" sldId="261"/>
            <ac:picMk id="7" creationId="{6F224889-8B33-441F-BD18-8477F18AA7EB}"/>
          </ac:picMkLst>
        </pc:picChg>
      </pc:sldChg>
      <pc:sldChg chg="addSp">
        <pc:chgData name="Irena Kokalj CSOD" userId="625da1f2-cf78-4664-8e1b-939f3058d925" providerId="ADAL" clId="{1B63575E-320A-4465-9873-A7613BFAA43C}" dt="2020-04-09T04:43:46.666" v="31"/>
        <pc:sldMkLst>
          <pc:docMk/>
          <pc:sldMk cId="0" sldId="262"/>
        </pc:sldMkLst>
        <pc:picChg chg="add">
          <ac:chgData name="Irena Kokalj CSOD" userId="625da1f2-cf78-4664-8e1b-939f3058d925" providerId="ADAL" clId="{1B63575E-320A-4465-9873-A7613BFAA43C}" dt="2020-04-09T04:43:46.666" v="31"/>
          <ac:picMkLst>
            <pc:docMk/>
            <pc:sldMk cId="0" sldId="262"/>
            <ac:picMk id="4" creationId="{CFBF8F41-5E44-4921-A60C-78F93114F966}"/>
          </ac:picMkLst>
        </pc:picChg>
      </pc:sldChg>
      <pc:sldChg chg="addSp modSp mod">
        <pc:chgData name="Irena Kokalj CSOD" userId="625da1f2-cf78-4664-8e1b-939f3058d925" providerId="ADAL" clId="{1B63575E-320A-4465-9873-A7613BFAA43C}" dt="2020-04-09T04:45:08.665" v="41" actId="1076"/>
        <pc:sldMkLst>
          <pc:docMk/>
          <pc:sldMk cId="0" sldId="263"/>
        </pc:sldMkLst>
        <pc:spChg chg="mod">
          <ac:chgData name="Irena Kokalj CSOD" userId="625da1f2-cf78-4664-8e1b-939f3058d925" providerId="ADAL" clId="{1B63575E-320A-4465-9873-A7613BFAA43C}" dt="2020-04-09T04:44:04.303" v="34" actId="20577"/>
          <ac:spMkLst>
            <pc:docMk/>
            <pc:sldMk cId="0" sldId="263"/>
            <ac:spMk id="282" creationId="{00000000-0000-0000-0000-000000000000}"/>
          </ac:spMkLst>
        </pc:spChg>
        <pc:picChg chg="add">
          <ac:chgData name="Irena Kokalj CSOD" userId="625da1f2-cf78-4664-8e1b-939f3058d925" providerId="ADAL" clId="{1B63575E-320A-4465-9873-A7613BFAA43C}" dt="2020-04-09T04:43:56.313" v="32"/>
          <ac:picMkLst>
            <pc:docMk/>
            <pc:sldMk cId="0" sldId="263"/>
            <ac:picMk id="7" creationId="{154434A7-0DA8-4EF5-977A-A01A7753C73D}"/>
          </ac:picMkLst>
        </pc:picChg>
        <pc:picChg chg="mod">
          <ac:chgData name="Irena Kokalj CSOD" userId="625da1f2-cf78-4664-8e1b-939f3058d925" providerId="ADAL" clId="{1B63575E-320A-4465-9873-A7613BFAA43C}" dt="2020-04-09T04:45:08.665" v="41" actId="1076"/>
          <ac:picMkLst>
            <pc:docMk/>
            <pc:sldMk cId="0" sldId="263"/>
            <ac:picMk id="285" creationId="{00000000-0000-0000-0000-000000000000}"/>
          </ac:picMkLst>
        </pc:picChg>
      </pc:sldChg>
      <pc:sldChg chg="addSp">
        <pc:chgData name="Irena Kokalj CSOD" userId="625da1f2-cf78-4664-8e1b-939f3058d925" providerId="ADAL" clId="{1B63575E-320A-4465-9873-A7613BFAA43C}" dt="2020-04-09T04:44:20.221" v="35"/>
        <pc:sldMkLst>
          <pc:docMk/>
          <pc:sldMk cId="0" sldId="264"/>
        </pc:sldMkLst>
        <pc:picChg chg="add">
          <ac:chgData name="Irena Kokalj CSOD" userId="625da1f2-cf78-4664-8e1b-939f3058d925" providerId="ADAL" clId="{1B63575E-320A-4465-9873-A7613BFAA43C}" dt="2020-04-09T04:44:20.221" v="35"/>
          <ac:picMkLst>
            <pc:docMk/>
            <pc:sldMk cId="0" sldId="264"/>
            <ac:picMk id="7" creationId="{1CB0A5F7-F901-4B5A-AF75-C01DF879A59A}"/>
          </ac:picMkLst>
        </pc:picChg>
      </pc:sldChg>
      <pc:sldChg chg="addSp">
        <pc:chgData name="Irena Kokalj CSOD" userId="625da1f2-cf78-4664-8e1b-939f3058d925" providerId="ADAL" clId="{1B63575E-320A-4465-9873-A7613BFAA43C}" dt="2020-04-09T04:44:30.473" v="36"/>
        <pc:sldMkLst>
          <pc:docMk/>
          <pc:sldMk cId="0" sldId="265"/>
        </pc:sldMkLst>
        <pc:picChg chg="add">
          <ac:chgData name="Irena Kokalj CSOD" userId="625da1f2-cf78-4664-8e1b-939f3058d925" providerId="ADAL" clId="{1B63575E-320A-4465-9873-A7613BFAA43C}" dt="2020-04-09T04:44:30.473" v="36"/>
          <ac:picMkLst>
            <pc:docMk/>
            <pc:sldMk cId="0" sldId="265"/>
            <ac:picMk id="4" creationId="{AA0AD02B-E1F5-4BCF-8344-B989F54D287B}"/>
          </ac:picMkLst>
        </pc:picChg>
      </pc:sldChg>
      <pc:sldChg chg="addSp modSp mod">
        <pc:chgData name="Irena Kokalj CSOD" userId="625da1f2-cf78-4664-8e1b-939f3058d925" providerId="ADAL" clId="{1B63575E-320A-4465-9873-A7613BFAA43C}" dt="2020-04-09T04:44:49.281" v="38" actId="1076"/>
        <pc:sldMkLst>
          <pc:docMk/>
          <pc:sldMk cId="0" sldId="266"/>
        </pc:sldMkLst>
        <pc:picChg chg="add">
          <ac:chgData name="Irena Kokalj CSOD" userId="625da1f2-cf78-4664-8e1b-939f3058d925" providerId="ADAL" clId="{1B63575E-320A-4465-9873-A7613BFAA43C}" dt="2020-04-09T04:44:47.267" v="37"/>
          <ac:picMkLst>
            <pc:docMk/>
            <pc:sldMk cId="0" sldId="266"/>
            <ac:picMk id="6" creationId="{DD0BB477-ABC7-47EA-A0CA-8F34FBB1ADA6}"/>
          </ac:picMkLst>
        </pc:picChg>
        <pc:picChg chg="mod">
          <ac:chgData name="Irena Kokalj CSOD" userId="625da1f2-cf78-4664-8e1b-939f3058d925" providerId="ADAL" clId="{1B63575E-320A-4465-9873-A7613BFAA43C}" dt="2020-04-09T04:44:49.281" v="38" actId="1076"/>
          <ac:picMkLst>
            <pc:docMk/>
            <pc:sldMk cId="0" sldId="266"/>
            <ac:picMk id="307" creationId="{00000000-0000-0000-0000-000000000000}"/>
          </ac:picMkLst>
        </pc:picChg>
      </pc:sldChg>
      <pc:sldChg chg="addSp modSp mod">
        <pc:chgData name="Irena Kokalj CSOD" userId="625da1f2-cf78-4664-8e1b-939f3058d925" providerId="ADAL" clId="{1B63575E-320A-4465-9873-A7613BFAA43C}" dt="2020-04-09T04:44:57.564" v="40" actId="1035"/>
        <pc:sldMkLst>
          <pc:docMk/>
          <pc:sldMk cId="0" sldId="267"/>
        </pc:sldMkLst>
        <pc:picChg chg="add mod">
          <ac:chgData name="Irena Kokalj CSOD" userId="625da1f2-cf78-4664-8e1b-939f3058d925" providerId="ADAL" clId="{1B63575E-320A-4465-9873-A7613BFAA43C}" dt="2020-04-09T04:44:57.564" v="40" actId="1035"/>
          <ac:picMkLst>
            <pc:docMk/>
            <pc:sldMk cId="0" sldId="267"/>
            <ac:picMk id="4" creationId="{59820816-9099-497B-AF62-F00C115EDB2C}"/>
          </ac:picMkLst>
        </pc:picChg>
      </pc:sldChg>
    </pc:docChg>
  </pc:docChgLst>
  <pc:docChgLst>
    <pc:chgData name="Snezana Jug CSOD Gorenje" userId="S::snezana.jug@csod.onmicrosoft.com::cfd88110-e6a4-447f-aa1a-f0e952260d6c" providerId="AD" clId="Web-{F0CC850D-A1B4-464D-8C18-E1838FA2DDA1}"/>
    <pc:docChg chg="modSld">
      <pc:chgData name="Snezana Jug CSOD Gorenje" userId="S::snezana.jug@csod.onmicrosoft.com::cfd88110-e6a4-447f-aa1a-f0e952260d6c" providerId="AD" clId="Web-{F0CC850D-A1B4-464D-8C18-E1838FA2DDA1}" dt="2020-04-08T18:49:21.629" v="17" actId="1076"/>
      <pc:docMkLst>
        <pc:docMk/>
      </pc:docMkLst>
      <pc:sldChg chg="modSp">
        <pc:chgData name="Snezana Jug CSOD Gorenje" userId="S::snezana.jug@csod.onmicrosoft.com::cfd88110-e6a4-447f-aa1a-f0e952260d6c" providerId="AD" clId="Web-{F0CC850D-A1B4-464D-8C18-E1838FA2DDA1}" dt="2020-04-08T18:49:21.629" v="17" actId="1076"/>
        <pc:sldMkLst>
          <pc:docMk/>
          <pc:sldMk cId="0" sldId="256"/>
        </pc:sldMkLst>
        <pc:spChg chg="mod">
          <ac:chgData name="Snezana Jug CSOD Gorenje" userId="S::snezana.jug@csod.onmicrosoft.com::cfd88110-e6a4-447f-aa1a-f0e952260d6c" providerId="AD" clId="Web-{F0CC850D-A1B4-464D-8C18-E1838FA2DDA1}" dt="2020-04-08T18:49:21.629" v="17" actId="1076"/>
          <ac:spMkLst>
            <pc:docMk/>
            <pc:sldMk cId="0" sldId="256"/>
            <ac:spMk id="231" creationId="{00000000-0000-0000-0000-000000000000}"/>
          </ac:spMkLst>
        </pc:spChg>
      </pc:sldChg>
    </pc:docChg>
  </pc:docChgLst>
  <pc:docChgLst>
    <pc:chgData name="Snezana Jug CSOD Gorenje" userId="S::snezana.jug@csod.onmicrosoft.com::cfd88110-e6a4-447f-aa1a-f0e952260d6c" providerId="AD" clId="Web-{A849C40F-8980-4409-9A64-6B7522B25847}"/>
    <pc:docChg chg="modSld">
      <pc:chgData name="Snezana Jug CSOD Gorenje" userId="S::snezana.jug@csod.onmicrosoft.com::cfd88110-e6a4-447f-aa1a-f0e952260d6c" providerId="AD" clId="Web-{A849C40F-8980-4409-9A64-6B7522B25847}" dt="2020-04-08T18:45:39.743" v="4" actId="14100"/>
      <pc:docMkLst>
        <pc:docMk/>
      </pc:docMkLst>
      <pc:sldChg chg="addSp modSp">
        <pc:chgData name="Snezana Jug CSOD Gorenje" userId="S::snezana.jug@csod.onmicrosoft.com::cfd88110-e6a4-447f-aa1a-f0e952260d6c" providerId="AD" clId="Web-{A849C40F-8980-4409-9A64-6B7522B25847}" dt="2020-04-08T18:45:39.743" v="4" actId="14100"/>
        <pc:sldMkLst>
          <pc:docMk/>
          <pc:sldMk cId="0" sldId="256"/>
        </pc:sldMkLst>
        <pc:picChg chg="add mod">
          <ac:chgData name="Snezana Jug CSOD Gorenje" userId="S::snezana.jug@csod.onmicrosoft.com::cfd88110-e6a4-447f-aa1a-f0e952260d6c" providerId="AD" clId="Web-{A849C40F-8980-4409-9A64-6B7522B25847}" dt="2020-04-08T18:45:39.743" v="4" actId="14100"/>
          <ac:picMkLst>
            <pc:docMk/>
            <pc:sldMk cId="0" sldId="256"/>
            <ac:picMk id="2" creationId="{EE23FFCD-5BB9-443A-A2BC-28563E2C8043}"/>
          </ac:picMkLst>
        </pc:picChg>
      </pc:sldChg>
    </pc:docChg>
  </pc:docChgLst>
  <pc:docChgLst>
    <pc:chgData name="Snezana Jug CSOD Gorenje" userId="S::snezana.jug@csod.onmicrosoft.com::cfd88110-e6a4-447f-aa1a-f0e952260d6c" providerId="AD" clId="Web-{07144E82-A4F2-4716-87B9-B4BF10E7ED70}"/>
    <pc:docChg chg="modSld">
      <pc:chgData name="Snezana Jug CSOD Gorenje" userId="S::snezana.jug@csod.onmicrosoft.com::cfd88110-e6a4-447f-aa1a-f0e952260d6c" providerId="AD" clId="Web-{07144E82-A4F2-4716-87B9-B4BF10E7ED70}" dt="2020-04-08T18:48:21.522" v="15" actId="1076"/>
      <pc:docMkLst>
        <pc:docMk/>
      </pc:docMkLst>
      <pc:sldChg chg="modSp">
        <pc:chgData name="Snezana Jug CSOD Gorenje" userId="S::snezana.jug@csod.onmicrosoft.com::cfd88110-e6a4-447f-aa1a-f0e952260d6c" providerId="AD" clId="Web-{07144E82-A4F2-4716-87B9-B4BF10E7ED70}" dt="2020-04-08T18:48:21.522" v="15" actId="1076"/>
        <pc:sldMkLst>
          <pc:docMk/>
          <pc:sldMk cId="0" sldId="256"/>
        </pc:sldMkLst>
        <pc:spChg chg="mod">
          <ac:chgData name="Snezana Jug CSOD Gorenje" userId="S::snezana.jug@csod.onmicrosoft.com::cfd88110-e6a4-447f-aa1a-f0e952260d6c" providerId="AD" clId="Web-{07144E82-A4F2-4716-87B9-B4BF10E7ED70}" dt="2020-04-08T18:48:21.522" v="15" actId="1076"/>
          <ac:spMkLst>
            <pc:docMk/>
            <pc:sldMk cId="0" sldId="256"/>
            <ac:spMk id="23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diapozitiv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5400"/>
              <a:buFont typeface="Quattrocento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 slike z napisom">
  <p:cSld name="Tri slike z napisom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 txBox="1"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400"/>
              <a:buFont typeface="Quattrocento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" name="Google Shape;139;p11"/>
          <p:cNvGrpSpPr/>
          <p:nvPr/>
        </p:nvGrpSpPr>
        <p:grpSpPr>
          <a:xfrm rot="5400000" flipH="1">
            <a:off x="274315" y="1102304"/>
            <a:ext cx="5053664" cy="4411852"/>
            <a:chOff x="895350" y="3313113"/>
            <a:chExt cx="3613151" cy="2790825"/>
          </a:xfrm>
        </p:grpSpPr>
        <p:sp>
          <p:nvSpPr>
            <p:cNvPr id="140" name="Google Shape;140;p11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52" name="Google Shape;152;p11" descr="Prazna označba mesta za dodajanje slike. Kliknite označbo mesta in izberite sliko, ki jo želite dodati."/>
          <p:cNvSpPr>
            <a:spLocks noGrp="1"/>
          </p:cNvSpPr>
          <p:nvPr>
            <p:ph type="pic" idx="2"/>
          </p:nvPr>
        </p:nvSpPr>
        <p:spPr>
          <a:xfrm>
            <a:off x="840795" y="1020193"/>
            <a:ext cx="3886200" cy="4572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grpSp>
        <p:nvGrpSpPr>
          <p:cNvPr id="153" name="Google Shape;153;p11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</p:grpSpPr>
        <p:sp>
          <p:nvSpPr>
            <p:cNvPr id="154" name="Google Shape;154;p11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66" name="Google Shape;166;p11" descr="Prazna označba mesta za dodajanje slike. Kliknite označbo mesta in izberite sliko, ki jo želite dodati."/>
          <p:cNvSpPr>
            <a:spLocks noGrp="1"/>
          </p:cNvSpPr>
          <p:nvPr>
            <p:ph type="pic" idx="3"/>
          </p:nvPr>
        </p:nvSpPr>
        <p:spPr>
          <a:xfrm>
            <a:off x="5546780" y="529603"/>
            <a:ext cx="2993366" cy="230533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grpSp>
        <p:nvGrpSpPr>
          <p:cNvPr id="167" name="Google Shape;167;p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</p:grpSpPr>
        <p:sp>
          <p:nvSpPr>
            <p:cNvPr id="168" name="Google Shape;168;p11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80" name="Google Shape;180;p11" descr="Prazna označba mesta za dodajanje slike. Kliknite označbo mesta in izberite sliko, ki jo želite dodati."/>
          <p:cNvSpPr>
            <a:spLocks noGrp="1"/>
          </p:cNvSpPr>
          <p:nvPr>
            <p:ph type="pic" idx="4"/>
          </p:nvPr>
        </p:nvSpPr>
        <p:spPr>
          <a:xfrm>
            <a:off x="5546780" y="3456066"/>
            <a:ext cx="2993366" cy="230533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81" name="Google Shape;181;p11"/>
          <p:cNvSpPr txBox="1">
            <a:spLocks noGrp="1"/>
          </p:cNvSpPr>
          <p:nvPr>
            <p:ph type="body" idx="1"/>
          </p:nvPr>
        </p:nvSpPr>
        <p:spPr>
          <a:xfrm>
            <a:off x="9066214" y="2484992"/>
            <a:ext cx="2286000" cy="3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2" name="Google Shape;182;p11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183" name="Google Shape;183;p11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1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sebina z naslovom" type="objTx">
  <p:cSld name="OBJECT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"/>
          <p:cNvSpPr txBox="1"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2"/>
          <p:cNvSpPr txBox="1">
            <a:spLocks noGrp="1"/>
          </p:cNvSpPr>
          <p:nvPr>
            <p:ph type="body" idx="1"/>
          </p:nvPr>
        </p:nvSpPr>
        <p:spPr>
          <a:xfrm>
            <a:off x="836613" y="914400"/>
            <a:ext cx="6172201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8" name="Google Shape;188;p12"/>
          <p:cNvSpPr txBox="1">
            <a:spLocks noGrp="1"/>
          </p:cNvSpPr>
          <p:nvPr>
            <p:ph type="body" idx="2"/>
          </p:nvPr>
        </p:nvSpPr>
        <p:spPr>
          <a:xfrm>
            <a:off x="7511732" y="3555523"/>
            <a:ext cx="3840480" cy="238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9" name="Google Shape;189;p12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190" name="Google Shape;190;p12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2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ka z napisom" type="picTx">
  <p:cSld name="PICTURE_WITH_CAPTIO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13"/>
          <p:cNvGrpSpPr/>
          <p:nvPr/>
        </p:nvGrpSpPr>
        <p:grpSpPr>
          <a:xfrm>
            <a:off x="595546" y="781397"/>
            <a:ext cx="6433398" cy="5053665"/>
            <a:chOff x="5162444" y="781397"/>
            <a:chExt cx="6433398" cy="5053665"/>
          </a:xfrm>
        </p:grpSpPr>
        <p:sp>
          <p:nvSpPr>
            <p:cNvPr id="195" name="Google Shape;195;p13"/>
            <p:cNvSpPr/>
            <p:nvPr/>
          </p:nvSpPr>
          <p:spPr>
            <a:xfrm rot="5400000" flipH="1">
              <a:off x="3342557" y="3275021"/>
              <a:ext cx="3827994" cy="17568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6" name="Google Shape;196;p13"/>
            <p:cNvSpPr/>
            <p:nvPr/>
          </p:nvSpPr>
          <p:spPr>
            <a:xfrm rot="5400000" flipH="1">
              <a:off x="9565728" y="3299447"/>
              <a:ext cx="3836876" cy="17568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97" name="Google Shape;197;p13"/>
            <p:cNvGrpSpPr/>
            <p:nvPr/>
          </p:nvGrpSpPr>
          <p:grpSpPr>
            <a:xfrm>
              <a:off x="5814205" y="859113"/>
              <a:ext cx="5129147" cy="4880471"/>
              <a:chOff x="7856559" y="859113"/>
              <a:chExt cx="3086792" cy="4880471"/>
            </a:xfrm>
          </p:grpSpPr>
          <p:sp>
            <p:nvSpPr>
              <p:cNvPr id="198" name="Google Shape;198;p13"/>
              <p:cNvSpPr/>
              <p:nvPr/>
            </p:nvSpPr>
            <p:spPr>
              <a:xfrm rot="5400000" flipH="1">
                <a:off x="9392183" y="4188416"/>
                <a:ext cx="15544" cy="3086791"/>
              </a:xfrm>
              <a:custGeom>
                <a:avLst/>
                <a:gdLst/>
                <a:ahLst/>
                <a:cxnLst/>
                <a:rect l="l" t="t" r="r" b="b"/>
                <a:pathLst>
                  <a:path w="5" h="868" extrusionOk="0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D290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 rot="5400000" flipH="1">
                <a:off x="9366943" y="-651271"/>
                <a:ext cx="13322" cy="3034090"/>
              </a:xfrm>
              <a:custGeom>
                <a:avLst/>
                <a:gdLst/>
                <a:ahLst/>
                <a:cxnLst/>
                <a:rect l="l" t="t" r="r" b="b"/>
                <a:pathLst>
                  <a:path w="4" h="853" extrusionOk="0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rgbClr val="4D290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00" name="Google Shape;200;p13"/>
            <p:cNvSpPr/>
            <p:nvPr/>
          </p:nvSpPr>
          <p:spPr>
            <a:xfrm rot="5400000" flipH="1">
              <a:off x="5186001" y="5323012"/>
              <a:ext cx="477390" cy="524504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 rot="5400000" flipH="1">
              <a:off x="5197295" y="5324846"/>
              <a:ext cx="477390" cy="511956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2" name="Google Shape;202;p13"/>
            <p:cNvSpPr/>
            <p:nvPr/>
          </p:nvSpPr>
          <p:spPr>
            <a:xfrm rot="5400000" flipH="1">
              <a:off x="11076843" y="5321082"/>
              <a:ext cx="508476" cy="519485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 rot="5400000" flipH="1">
              <a:off x="11093207" y="5321324"/>
              <a:ext cx="470728" cy="534543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4" name="Google Shape;204;p13"/>
            <p:cNvSpPr/>
            <p:nvPr/>
          </p:nvSpPr>
          <p:spPr>
            <a:xfrm rot="5400000" flipH="1">
              <a:off x="11051654" y="771453"/>
              <a:ext cx="468508" cy="519485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 rot="5400000" flipH="1">
              <a:off x="11044126" y="786511"/>
              <a:ext cx="468508" cy="489370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6" name="Google Shape;206;p13"/>
            <p:cNvSpPr/>
            <p:nvPr/>
          </p:nvSpPr>
          <p:spPr>
            <a:xfrm rot="5400000" flipH="1">
              <a:off x="5232723" y="721157"/>
              <a:ext cx="424100" cy="544581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7" name="Google Shape;207;p13"/>
            <p:cNvSpPr/>
            <p:nvPr/>
          </p:nvSpPr>
          <p:spPr>
            <a:xfrm rot="5400000" flipH="1">
              <a:off x="5241796" y="749729"/>
              <a:ext cx="428541" cy="491879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08" name="Google Shape;208;p13" descr="Prazna označba mesta za dodajanje slike. Kliknite označbo mesta in izberite sliko, ki jo želite dodati."/>
          <p:cNvSpPr>
            <a:spLocks noGrp="1"/>
          </p:cNvSpPr>
          <p:nvPr>
            <p:ph type="pic" idx="2"/>
          </p:nvPr>
        </p:nvSpPr>
        <p:spPr>
          <a:xfrm>
            <a:off x="836613" y="1031195"/>
            <a:ext cx="5943600" cy="4572000"/>
          </a:xfrm>
          <a:prstGeom prst="rect">
            <a:avLst/>
          </a:prstGeom>
          <a:solidFill>
            <a:srgbClr val="CFE4F9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body" idx="1"/>
          </p:nvPr>
        </p:nvSpPr>
        <p:spPr>
          <a:xfrm>
            <a:off x="7492891" y="3555521"/>
            <a:ext cx="3840480" cy="216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navpično besedilo" type="vertTx">
  <p:cSld name="VERTICAL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4"/>
          <p:cNvSpPr txBox="1">
            <a:spLocks noGrp="1"/>
          </p:cNvSpPr>
          <p:nvPr>
            <p:ph type="body" idx="1"/>
          </p:nvPr>
        </p:nvSpPr>
        <p:spPr>
          <a:xfrm rot="5400000">
            <a:off x="3979864" y="-1162050"/>
            <a:ext cx="422910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4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pičen naslov in besedilo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"/>
          <p:cNvSpPr txBox="1">
            <a:spLocks noGrp="1"/>
          </p:cNvSpPr>
          <p:nvPr>
            <p:ph type="title"/>
          </p:nvPr>
        </p:nvSpPr>
        <p:spPr>
          <a:xfrm rot="5400000">
            <a:off x="7650584" y="2278485"/>
            <a:ext cx="5676900" cy="172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body" idx="1"/>
          </p:nvPr>
        </p:nvSpPr>
        <p:spPr>
          <a:xfrm rot="5400000">
            <a:off x="2316585" y="-1173586"/>
            <a:ext cx="5676900" cy="863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vsebina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e vsebini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1065212" y="1825625"/>
            <a:ext cx="4954588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4951414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merjava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1069848" y="2505075"/>
            <a:ext cx="4956048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495604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4956048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ava odsek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4400"/>
              <a:buFont typeface="Quattrocento Sans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A9789"/>
              </a:buClr>
              <a:buSzPts val="2000"/>
              <a:buNone/>
              <a:defRPr sz="2000">
                <a:solidFill>
                  <a:srgbClr val="BA9789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BA9789"/>
              </a:buClr>
              <a:buSzPts val="1800"/>
              <a:buNone/>
              <a:defRPr sz="1800">
                <a:solidFill>
                  <a:srgbClr val="BA9789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no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e sliki z napisi">
  <p:cSld name="Dve sliki z napisi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9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</p:grpSpPr>
        <p:sp>
          <p:nvSpPr>
            <p:cNvPr id="55" name="Google Shape;55;p9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" name="Google Shape;56;p9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67" name="Google Shape;67;p9" descr="Prazna označba mesta za dodajanje slike. Kliknite označbo mesta in izberite sliko, ki jo želite dodati."/>
          <p:cNvSpPr>
            <a:spLocks noGrp="1"/>
          </p:cNvSpPr>
          <p:nvPr>
            <p:ph type="pic" idx="2"/>
          </p:nvPr>
        </p:nvSpPr>
        <p:spPr>
          <a:xfrm>
            <a:off x="1265028" y="1900210"/>
            <a:ext cx="3935536" cy="257173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1052423" y="4935990"/>
            <a:ext cx="4368980" cy="10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69" name="Google Shape;69;p9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</p:grpSpPr>
        <p:sp>
          <p:nvSpPr>
            <p:cNvPr id="70" name="Google Shape;70;p9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4" name="Google Shape;74;p9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5" name="Google Shape;75;p9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6" name="Google Shape;76;p9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0" name="Google Shape;80;p9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1" name="Google Shape;81;p9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82" name="Google Shape;82;p9" descr="Prazna označba mesta za dodajanje slike. Kliknite označbo mesta in izberite sliko, ki jo želite dodati."/>
          <p:cNvSpPr>
            <a:spLocks noGrp="1"/>
          </p:cNvSpPr>
          <p:nvPr>
            <p:ph type="pic" idx="3"/>
          </p:nvPr>
        </p:nvSpPr>
        <p:spPr>
          <a:xfrm>
            <a:off x="6975717" y="1900210"/>
            <a:ext cx="3935536" cy="257173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body" idx="4"/>
          </p:nvPr>
        </p:nvSpPr>
        <p:spPr>
          <a:xfrm>
            <a:off x="6742908" y="4935990"/>
            <a:ext cx="4368980" cy="10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 slike z napisi">
  <p:cSld name="Tri slike z napisi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</p:grpSpPr>
        <p:sp>
          <p:nvSpPr>
            <p:cNvPr id="90" name="Google Shape;90;p10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02" name="Google Shape;102;p10" descr="Prazna označba mesta za dodajanje slike. Kliknite označbo mesta in izberite sliko, ki jo želite dodati."/>
          <p:cNvSpPr>
            <a:spLocks noGrp="1"/>
          </p:cNvSpPr>
          <p:nvPr>
            <p:ph type="pic" idx="2"/>
          </p:nvPr>
        </p:nvSpPr>
        <p:spPr>
          <a:xfrm>
            <a:off x="1249168" y="1824285"/>
            <a:ext cx="2715289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1235212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04" name="Google Shape;104;p10"/>
          <p:cNvGrpSpPr/>
          <p:nvPr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</p:grpSpPr>
        <p:sp>
          <p:nvSpPr>
            <p:cNvPr id="105" name="Google Shape;105;p10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17" name="Google Shape;117;p10" descr="Prazna označba mesta za dodajanje slike. Kliknite označbo mesta in izberite sliko, ki jo želite dodati."/>
          <p:cNvSpPr>
            <a:spLocks noGrp="1"/>
          </p:cNvSpPr>
          <p:nvPr>
            <p:ph type="pic" idx="3"/>
          </p:nvPr>
        </p:nvSpPr>
        <p:spPr>
          <a:xfrm>
            <a:off x="4720924" y="1824285"/>
            <a:ext cx="2715768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18" name="Google Shape;118;p10"/>
          <p:cNvSpPr txBox="1">
            <a:spLocks noGrp="1"/>
          </p:cNvSpPr>
          <p:nvPr>
            <p:ph type="body" idx="4"/>
          </p:nvPr>
        </p:nvSpPr>
        <p:spPr>
          <a:xfrm>
            <a:off x="4707208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19" name="Google Shape;119;p10"/>
          <p:cNvGrpSpPr/>
          <p:nvPr/>
        </p:nvGrpSpPr>
        <p:grpSpPr>
          <a:xfrm rot="5400000">
            <a:off x="8019010" y="1678105"/>
            <a:ext cx="3123347" cy="3089730"/>
            <a:chOff x="895350" y="3313113"/>
            <a:chExt cx="3613151" cy="2790825"/>
          </a:xfrm>
        </p:grpSpPr>
        <p:sp>
          <p:nvSpPr>
            <p:cNvPr id="120" name="Google Shape;120;p10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3" name="Google Shape;123;p10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4" name="Google Shape;124;p10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32" name="Google Shape;132;p10" descr="Prazna označba mesta za dodajanje slike. Kliknite označbo mesta in izberite sliko, ki jo želite dodati."/>
          <p:cNvSpPr>
            <a:spLocks noGrp="1"/>
          </p:cNvSpPr>
          <p:nvPr>
            <p:ph type="pic" idx="5"/>
          </p:nvPr>
        </p:nvSpPr>
        <p:spPr>
          <a:xfrm>
            <a:off x="8222798" y="1824285"/>
            <a:ext cx="2715768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6"/>
          </p:nvPr>
        </p:nvSpPr>
        <p:spPr>
          <a:xfrm>
            <a:off x="8209082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 sz="3600" b="0" i="0" u="none" strike="noStrike" cap="none">
                <a:solidFill>
                  <a:srgbClr val="4D290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2RksMKIse8&amp;feature=youtu.b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"/>
          <p:cNvSpPr txBox="1"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5400"/>
              <a:buFont typeface="Quattrocento Sans"/>
              <a:buNone/>
            </a:pPr>
            <a:r>
              <a:rPr lang="sl-SI"/>
              <a:t>LOVILEC OBROČA</a:t>
            </a:r>
            <a:endParaRPr/>
          </a:p>
        </p:txBody>
      </p:sp>
      <p:sp>
        <p:nvSpPr>
          <p:cNvPr id="231" name="Google Shape;231;p16"/>
          <p:cNvSpPr txBox="1">
            <a:spLocks noGrp="1"/>
          </p:cNvSpPr>
          <p:nvPr>
            <p:ph type="subTitle" idx="1"/>
          </p:nvPr>
        </p:nvSpPr>
        <p:spPr>
          <a:xfrm>
            <a:off x="665876" y="5723485"/>
            <a:ext cx="5027612" cy="434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90000"/>
              </a:lnSpc>
            </a:pPr>
            <a:r>
              <a:rPr lang="sl-SI" dirty="0">
                <a:latin typeface="Comic Sans MS"/>
              </a:rPr>
              <a:t>CŠOD Škorpijon</a:t>
            </a:r>
            <a:endParaRPr dirty="0">
              <a:latin typeface="Comic Sans MS"/>
            </a:endParaRPr>
          </a:p>
        </p:txBody>
      </p:sp>
      <p:pic>
        <p:nvPicPr>
          <p:cNvPr id="2" name="Slika 2" descr="Slika, ki vsebuje besede besedilo&#10;&#10;Opis, ustvarjen z zelo visoko stopnjo zanesljivosti.">
            <a:extLst>
              <a:ext uri="{FF2B5EF4-FFF2-40B4-BE49-F238E27FC236}">
                <a16:creationId xmlns:a16="http://schemas.microsoft.com/office/drawing/2014/main" id="{EE23FFCD-5BB9-443A-A2BC-28563E2C8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102" y="0"/>
            <a:ext cx="1421898" cy="103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5"/>
          <p:cNvSpPr txBox="1">
            <a:spLocks noGrp="1"/>
          </p:cNvSpPr>
          <p:nvPr>
            <p:ph type="title"/>
          </p:nvPr>
        </p:nvSpPr>
        <p:spPr>
          <a:xfrm>
            <a:off x="785053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sl-SI"/>
              <a:t>Obroč zdaj izgleda nekako tako….</a:t>
            </a:r>
            <a:endParaRPr/>
          </a:p>
        </p:txBody>
      </p:sp>
      <p:pic>
        <p:nvPicPr>
          <p:cNvPr id="300" name="Google Shape;300;p2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3031435" y="2155523"/>
            <a:ext cx="4951413" cy="371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2" descr="Slika, ki vsebuje besede besedilo&#10;&#10;Opis, ustvarjen z zelo visoko stopnjo zanesljivosti.">
            <a:extLst>
              <a:ext uri="{FF2B5EF4-FFF2-40B4-BE49-F238E27FC236}">
                <a16:creationId xmlns:a16="http://schemas.microsoft.com/office/drawing/2014/main" id="{AA0AD02B-E1F5-4BCF-8344-B989F54D2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0102" y="0"/>
            <a:ext cx="1421898" cy="103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6"/>
          <p:cNvSpPr txBox="1">
            <a:spLocks noGrp="1"/>
          </p:cNvSpPr>
          <p:nvPr>
            <p:ph type="title"/>
          </p:nvPr>
        </p:nvSpPr>
        <p:spPr>
          <a:xfrm>
            <a:off x="785053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sl-SI"/>
              <a:t>Zdaj pa…..</a:t>
            </a:r>
            <a:endParaRPr/>
          </a:p>
        </p:txBody>
      </p:sp>
      <p:sp>
        <p:nvSpPr>
          <p:cNvPr id="306" name="Google Shape;306;p26"/>
          <p:cNvSpPr txBox="1">
            <a:spLocks noGrp="1"/>
          </p:cNvSpPr>
          <p:nvPr>
            <p:ph type="body" idx="1"/>
          </p:nvPr>
        </p:nvSpPr>
        <p:spPr>
          <a:xfrm>
            <a:off x="785053" y="2156930"/>
            <a:ext cx="4954588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l-SI"/>
              <a:t>Vzemi vrvico in odmeri ter odreži nekje 1 m dolžine.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l-SI"/>
              <a:t>Vrvico zaveži v vdolbino ročaja. Drugi konec vrvi pa priveži na pleten obroč.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l-SI"/>
              <a:t>Lovilec obroča je končan.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07" name="Google Shape;307;p2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162173" y="1142605"/>
            <a:ext cx="3651843" cy="2738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347529" y="3282812"/>
            <a:ext cx="3733800" cy="28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2" descr="Slika, ki vsebuje besede besedilo&#10;&#10;Opis, ustvarjen z zelo visoko stopnjo zanesljivosti.">
            <a:extLst>
              <a:ext uri="{FF2B5EF4-FFF2-40B4-BE49-F238E27FC236}">
                <a16:creationId xmlns:a16="http://schemas.microsoft.com/office/drawing/2014/main" id="{DD0BB477-ABC7-47EA-A0CA-8F34FBB1A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102" y="0"/>
            <a:ext cx="1421898" cy="103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 txBox="1">
            <a:spLocks noGrp="1"/>
          </p:cNvSpPr>
          <p:nvPr>
            <p:ph type="title"/>
          </p:nvPr>
        </p:nvSpPr>
        <p:spPr>
          <a:xfrm>
            <a:off x="785053" y="304800"/>
            <a:ext cx="4966390" cy="2160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400"/>
              <a:buFont typeface="Quattrocento Sans"/>
              <a:buNone/>
            </a:pPr>
            <a:r>
              <a:rPr lang="sl-SI" sz="2400"/>
              <a:t>Kako se ta igrača uporablja?…..</a:t>
            </a:r>
            <a:endParaRPr/>
          </a:p>
        </p:txBody>
      </p:sp>
      <p:sp>
        <p:nvSpPr>
          <p:cNvPr id="314" name="Google Shape;314;p27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sng" strike="noStrike" cap="none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https://www.youtube.com/watch?v=U2RksMKIse8&amp;feature=youtu.be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" name="Slika 2" descr="Slika, ki vsebuje besede besedilo&#10;&#10;Opis, ustvarjen z zelo visoko stopnjo zanesljivosti.">
            <a:extLst>
              <a:ext uri="{FF2B5EF4-FFF2-40B4-BE49-F238E27FC236}">
                <a16:creationId xmlns:a16="http://schemas.microsoft.com/office/drawing/2014/main" id="{59820816-9099-497B-AF62-F00C115ED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0102" y="-9427"/>
            <a:ext cx="1421898" cy="103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>
            <a:off x="1383264" y="2464905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br>
              <a:rPr lang="sl-SI"/>
            </a:br>
            <a:r>
              <a:rPr lang="sl-SI"/>
              <a:t>Veliko zabave……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9"/>
          <p:cNvSpPr txBox="1">
            <a:spLocks noGrp="1"/>
          </p:cNvSpPr>
          <p:nvPr>
            <p:ph type="title"/>
          </p:nvPr>
        </p:nvSpPr>
        <p:spPr>
          <a:xfrm>
            <a:off x="3470483" y="2941983"/>
            <a:ext cx="6858002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959"/>
              <a:buFont typeface="Quattrocento Sans"/>
              <a:buNone/>
            </a:pPr>
            <a:r>
              <a:rPr lang="sl-SI" sz="3959"/>
              <a:t>Pripravil: </a:t>
            </a:r>
            <a:br>
              <a:rPr lang="sl-SI" sz="3959"/>
            </a:br>
            <a:br>
              <a:rPr lang="sl-SI" sz="3959"/>
            </a:br>
            <a:r>
              <a:rPr lang="sl-SI" sz="3959"/>
              <a:t>Benjamin Kuster</a:t>
            </a:r>
            <a:br>
              <a:rPr lang="sl-SI" sz="3959"/>
            </a:br>
            <a:r>
              <a:rPr lang="sl-SI" sz="3959"/>
              <a:t> </a:t>
            </a:r>
            <a:br>
              <a:rPr lang="sl-SI" sz="3959"/>
            </a:br>
            <a:r>
              <a:rPr lang="sl-SI" sz="3959"/>
              <a:t>dom Škorpijon, CŠOD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400"/>
              <a:buFont typeface="Quattrocento Sans"/>
              <a:buNone/>
            </a:pPr>
            <a:r>
              <a:rPr lang="sl-SI" sz="2400"/>
              <a:t>Izdelali bomo preprosto igračo-LOVILEC OBROČA</a:t>
            </a:r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body" idx="1"/>
          </p:nvPr>
        </p:nvSpPr>
        <p:spPr>
          <a:xfrm>
            <a:off x="1003989" y="2971800"/>
            <a:ext cx="10058400" cy="195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rPr lang="sl-SI" sz="2220" dirty="0"/>
              <a:t>Da boš lahko izdelal to igračo, se boš s starši sprehodil do gozda.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rPr lang="sl-SI" sz="2220" dirty="0"/>
              <a:t>Pripravi si nahrbtnik s pijačo, jabolkom in zraven priloži zložljivo žagico in nožiček, s katerima boš v gozdu nabral potrebni material.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endParaRPr sz="2220"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endParaRPr sz="2220" dirty="0"/>
          </a:p>
        </p:txBody>
      </p:sp>
      <p:pic>
        <p:nvPicPr>
          <p:cNvPr id="5" name="Slika 2" descr="Slika, ki vsebuje besede besedilo&#10;&#10;Opis, ustvarjen z zelo visoko stopnjo zanesljivosti.">
            <a:extLst>
              <a:ext uri="{FF2B5EF4-FFF2-40B4-BE49-F238E27FC236}">
                <a16:creationId xmlns:a16="http://schemas.microsoft.com/office/drawing/2014/main" id="{BAA7706C-F0E1-45F4-8F83-4746F9A5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102" y="0"/>
            <a:ext cx="1421898" cy="103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sl-SI"/>
              <a:t>V gozdu poišči……</a:t>
            </a:r>
            <a:endParaRPr/>
          </a:p>
        </p:txBody>
      </p:sp>
      <p:sp>
        <p:nvSpPr>
          <p:cNvPr id="244" name="Google Shape;244;p18"/>
          <p:cNvSpPr txBox="1">
            <a:spLocks noGrp="1"/>
          </p:cNvSpPr>
          <p:nvPr>
            <p:ph type="body" idx="1"/>
          </p:nvPr>
        </p:nvSpPr>
        <p:spPr>
          <a:xfrm>
            <a:off x="1065214" y="1752600"/>
            <a:ext cx="6130716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rPr lang="sl-SI" sz="2040" dirty="0"/>
              <a:t>Poišči grm Leske.</a:t>
            </a:r>
            <a:endParaRPr dirty="0"/>
          </a:p>
          <a:p>
            <a:pPr marL="347472" lvl="0" indent="-3474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sl-SI" sz="2040" dirty="0"/>
              <a:t>Odreži rogovilo v obliki črke </a:t>
            </a:r>
            <a:r>
              <a:rPr lang="sl-SI" sz="3060" dirty="0"/>
              <a:t>Y</a:t>
            </a:r>
            <a:r>
              <a:rPr lang="sl-SI" sz="2040" dirty="0"/>
              <a:t>. Ročaj naj bo 15 cm dolg, roglja pa nekje 10 cm.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rPr lang="sl-SI" sz="2040" dirty="0"/>
              <a:t> </a:t>
            </a:r>
            <a:endParaRPr dirty="0"/>
          </a:p>
          <a:p>
            <a:pPr marL="342900" lvl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 panose="020B0604020202020204" pitchFamily="34" charset="0"/>
              <a:buChar char="•"/>
            </a:pPr>
            <a:r>
              <a:rPr lang="sl-SI" sz="2040" dirty="0"/>
              <a:t>Poišči rdeči dren. To je grm, ki ima dolge, tanke, ravne in zelo upogljive vejice. Rdeči dren boš prepoznal po rdečem lubju na vejicah. 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 dirty="0"/>
          </a:p>
          <a:p>
            <a:pPr marL="347472" lvl="0" indent="-3474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sl-SI" sz="2040" dirty="0"/>
              <a:t>Odreži nekje 10 dolgih tankih vejic.</a:t>
            </a:r>
            <a:endParaRPr dirty="0"/>
          </a:p>
        </p:txBody>
      </p:sp>
      <p:pic>
        <p:nvPicPr>
          <p:cNvPr id="245" name="Google Shape;24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5930" y="1030357"/>
            <a:ext cx="3603048" cy="231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4101" y="3848175"/>
            <a:ext cx="2187795" cy="291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2" descr="Slika, ki vsebuje besede besedilo&#10;&#10;Opis, ustvarjen z zelo visoko stopnjo zanesljivosti.">
            <a:extLst>
              <a:ext uri="{FF2B5EF4-FFF2-40B4-BE49-F238E27FC236}">
                <a16:creationId xmlns:a16="http://schemas.microsoft.com/office/drawing/2014/main" id="{7611B933-B4CD-4C83-9F50-1A055365B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102" y="0"/>
            <a:ext cx="1421898" cy="103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"/>
          <p:cNvSpPr txBox="1">
            <a:spLocks noGrp="1"/>
          </p:cNvSpPr>
          <p:nvPr>
            <p:ph type="title"/>
          </p:nvPr>
        </p:nvSpPr>
        <p:spPr>
          <a:xfrm>
            <a:off x="3030642" y="2160104"/>
            <a:ext cx="6130716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240"/>
              <a:buFont typeface="Quattrocento Sans"/>
              <a:buNone/>
            </a:pPr>
            <a:br>
              <a:rPr lang="sl-SI" sz="3240"/>
            </a:br>
            <a:r>
              <a:rPr lang="sl-SI" sz="3240"/>
              <a:t>Zdaj imaš potreben material iz gozda in se lahko doma lotiš dela.</a:t>
            </a:r>
            <a:endParaRPr/>
          </a:p>
        </p:txBody>
      </p:sp>
      <p:pic>
        <p:nvPicPr>
          <p:cNvPr id="3" name="Slika 2" descr="Slika, ki vsebuje besede besedilo&#10;&#10;Opis, ustvarjen z zelo visoko stopnjo zanesljivosti.">
            <a:extLst>
              <a:ext uri="{FF2B5EF4-FFF2-40B4-BE49-F238E27FC236}">
                <a16:creationId xmlns:a16="http://schemas.microsoft.com/office/drawing/2014/main" id="{E6EDBEC6-3B03-45F9-9125-54B02B6F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102" y="0"/>
            <a:ext cx="1421898" cy="103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sl-SI"/>
              <a:t>Doma si pripravi material, ki ga potrebuješ za delo.</a:t>
            </a:r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body" idx="1"/>
          </p:nvPr>
        </p:nvSpPr>
        <p:spPr>
          <a:xfrm>
            <a:off x="1139825" y="1809194"/>
            <a:ext cx="4954588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7472" lvl="0" indent="-3474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dirty="0"/>
              <a:t>nožiček</a:t>
            </a:r>
            <a:endParaRPr dirty="0"/>
          </a:p>
          <a:p>
            <a:pPr marL="347472" lvl="0" indent="-34747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dirty="0"/>
              <a:t>žagico</a:t>
            </a:r>
            <a:endParaRPr dirty="0"/>
          </a:p>
          <a:p>
            <a:pPr marL="347472" lvl="0" indent="-34747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dirty="0"/>
              <a:t>Y rogovilo leske</a:t>
            </a:r>
            <a:endParaRPr dirty="0"/>
          </a:p>
          <a:p>
            <a:pPr marL="347472" lvl="0" indent="-34747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dirty="0"/>
              <a:t>vejice rdečega drena</a:t>
            </a:r>
            <a:endParaRPr dirty="0"/>
          </a:p>
          <a:p>
            <a:pPr marL="347472" lvl="0" indent="-34747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dirty="0"/>
              <a:t>1 m dolgo vrvico</a:t>
            </a:r>
            <a:endParaRPr dirty="0"/>
          </a:p>
        </p:txBody>
      </p:sp>
      <p:pic>
        <p:nvPicPr>
          <p:cNvPr id="259" name="Google Shape;259;p2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7894483" y="2047479"/>
            <a:ext cx="4187825" cy="314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962938" y="2073137"/>
            <a:ext cx="3120887" cy="234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2" descr="Slika, ki vsebuje besede besedilo&#10;&#10;Opis, ustvarjen z zelo visoko stopnjo zanesljivosti.">
            <a:extLst>
              <a:ext uri="{FF2B5EF4-FFF2-40B4-BE49-F238E27FC236}">
                <a16:creationId xmlns:a16="http://schemas.microsoft.com/office/drawing/2014/main" id="{67BBFDBE-EF87-4147-8A94-EAF64B61F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102" y="0"/>
            <a:ext cx="1421898" cy="103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sl-SI"/>
              <a:t>Veselo na delo….</a:t>
            </a:r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body" idx="1"/>
          </p:nvPr>
        </p:nvSpPr>
        <p:spPr>
          <a:xfrm>
            <a:off x="1139825" y="1809194"/>
            <a:ext cx="4954588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 dirty="0"/>
              <a:t>Najprej se bomo lotili Y rogovile:</a:t>
            </a:r>
            <a:endParaRPr dirty="0"/>
          </a:p>
          <a:p>
            <a:pPr marL="347472" lvl="0" indent="-34747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l-SI" sz="1800" dirty="0"/>
              <a:t>če je potrebno, skrajšaj Y rogovilo s pomočjo žagice,</a:t>
            </a:r>
            <a:endParaRPr dirty="0"/>
          </a:p>
          <a:p>
            <a:pPr marL="347472" lvl="0" indent="-34747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l-SI" sz="1800" dirty="0"/>
              <a:t>z nožičem očisti rogovilo morebitnih drobnih vejic,</a:t>
            </a:r>
            <a:endParaRPr dirty="0"/>
          </a:p>
          <a:p>
            <a:pPr marL="347472" lvl="0" indent="-34747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l-SI" sz="1800" dirty="0"/>
              <a:t>z nožičem olupi roglja Y rogovile.</a:t>
            </a:r>
            <a:endParaRPr dirty="0"/>
          </a:p>
          <a:p>
            <a:pPr marL="347472" lvl="0" indent="-19507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267" name="Google Shape;267;p2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452934" y="1727351"/>
            <a:ext cx="3991180" cy="299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4579" y="3581937"/>
            <a:ext cx="3220278" cy="241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9329" y="792354"/>
            <a:ext cx="3515528" cy="2636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2" descr="Slika, ki vsebuje besede besedilo&#10;&#10;Opis, ustvarjen z zelo visoko stopnjo zanesljivosti.">
            <a:extLst>
              <a:ext uri="{FF2B5EF4-FFF2-40B4-BE49-F238E27FC236}">
                <a16:creationId xmlns:a16="http://schemas.microsoft.com/office/drawing/2014/main" id="{6F224889-8B33-441F-BD18-8477F18AA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0102" y="0"/>
            <a:ext cx="1421898" cy="103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"/>
          <p:cNvSpPr txBox="1">
            <a:spLocks noGrp="1"/>
          </p:cNvSpPr>
          <p:nvPr>
            <p:ph type="body" idx="1"/>
          </p:nvPr>
        </p:nvSpPr>
        <p:spPr>
          <a:xfrm>
            <a:off x="1139825" y="1809194"/>
            <a:ext cx="4954588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rPr lang="sl-SI" sz="2040"/>
              <a:t>Tako. Držalo je skoraj gotovo. Samo še……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/>
          </a:p>
          <a:p>
            <a:pPr marL="347472" lvl="0" indent="-347472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sl-SI" sz="2040"/>
              <a:t>z ravnim navpičnim rezon pri koncu ročaja zareži okrog ročaja,</a:t>
            </a:r>
            <a:endParaRPr/>
          </a:p>
          <a:p>
            <a:pPr marL="347472" lvl="0" indent="-347472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sl-SI" sz="2040"/>
              <a:t>s poševnim rezom izdolbi vdolbino okrog ročaja.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/>
          </a:p>
          <a:p>
            <a:pPr marL="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/>
          </a:p>
          <a:p>
            <a:pPr marL="0" lvl="0" indent="0" algn="ctr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5"/>
              <a:buNone/>
            </a:pPr>
            <a:r>
              <a:rPr lang="sl-SI" sz="2805"/>
              <a:t>Ročaj je gotov.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/>
          </a:p>
        </p:txBody>
      </p:sp>
      <p:pic>
        <p:nvPicPr>
          <p:cNvPr id="275" name="Google Shape;275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062758"/>
            <a:ext cx="4951413" cy="371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2" descr="Slika, ki vsebuje besede besedilo&#10;&#10;Opis, ustvarjen z zelo visoko stopnjo zanesljivosti.">
            <a:extLst>
              <a:ext uri="{FF2B5EF4-FFF2-40B4-BE49-F238E27FC236}">
                <a16:creationId xmlns:a16="http://schemas.microsoft.com/office/drawing/2014/main" id="{CFBF8F41-5E44-4921-A60C-78F93114F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0102" y="0"/>
            <a:ext cx="1421898" cy="103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3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sl-SI"/>
              <a:t>Lotimo se obroča….</a:t>
            </a:r>
            <a:endParaRPr/>
          </a:p>
        </p:txBody>
      </p:sp>
      <p:sp>
        <p:nvSpPr>
          <p:cNvPr id="282" name="Google Shape;282;p23"/>
          <p:cNvSpPr txBox="1">
            <a:spLocks noGrp="1"/>
          </p:cNvSpPr>
          <p:nvPr>
            <p:ph type="body" idx="1"/>
          </p:nvPr>
        </p:nvSpPr>
        <p:spPr>
          <a:xfrm>
            <a:off x="1065212" y="1825625"/>
            <a:ext cx="4954588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rPr lang="sl-SI" sz="2040" dirty="0"/>
              <a:t>Za izdelavo obroča potrebuješ vejice rdečega drena.</a:t>
            </a:r>
            <a:endParaRPr dirty="0"/>
          </a:p>
          <a:p>
            <a:pPr marL="347472" lvl="0" indent="-3474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sl-SI" sz="2040" dirty="0"/>
              <a:t>Vejice očisti listja in drobnih vejic.</a:t>
            </a:r>
            <a:endParaRPr dirty="0"/>
          </a:p>
          <a:p>
            <a:pPr marL="347472" lvl="0" indent="-3474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sl-SI" sz="2040" dirty="0"/>
              <a:t>Vejice na kolenu upogni po vsej dolžini, da bodo mehkejše. Tako se ne bodo lomile.</a:t>
            </a:r>
            <a:endParaRPr dirty="0"/>
          </a:p>
          <a:p>
            <a:pPr marL="347472" lvl="0" indent="-3474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sl-SI" sz="2040" dirty="0"/>
              <a:t>Oblikuj majhen krog. Poglej na sliko za boljšo predstavo. </a:t>
            </a:r>
            <a:endParaRPr dirty="0"/>
          </a:p>
          <a:p>
            <a:pPr marL="347472" lvl="0" indent="-3474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sl-SI" sz="2040" dirty="0"/>
              <a:t>Prični s vpletanjem vejic tako, da postopoma oblikuješ pleten obroč.</a:t>
            </a:r>
            <a:endParaRPr dirty="0"/>
          </a:p>
        </p:txBody>
      </p:sp>
      <p:pic>
        <p:nvPicPr>
          <p:cNvPr id="283" name="Google Shape;283;p2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094413" y="1524000"/>
            <a:ext cx="2197135" cy="164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5923721" y="3890899"/>
            <a:ext cx="3848269" cy="288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9693" y="1203490"/>
            <a:ext cx="3454402" cy="259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2" descr="Slika, ki vsebuje besede besedilo&#10;&#10;Opis, ustvarjen z zelo visoko stopnjo zanesljivosti.">
            <a:extLst>
              <a:ext uri="{FF2B5EF4-FFF2-40B4-BE49-F238E27FC236}">
                <a16:creationId xmlns:a16="http://schemas.microsoft.com/office/drawing/2014/main" id="{154434A7-0DA8-4EF5-977A-A01A7753C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0102" y="0"/>
            <a:ext cx="1421898" cy="103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4"/>
          <p:cNvSpPr txBox="1">
            <a:spLocks noGrp="1"/>
          </p:cNvSpPr>
          <p:nvPr>
            <p:ph type="title"/>
          </p:nvPr>
        </p:nvSpPr>
        <p:spPr>
          <a:xfrm>
            <a:off x="785053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sl-SI"/>
              <a:t>Obroč je skoraj gotov….</a:t>
            </a:r>
            <a:endParaRPr/>
          </a:p>
        </p:txBody>
      </p:sp>
      <p:sp>
        <p:nvSpPr>
          <p:cNvPr id="291" name="Google Shape;291;p24"/>
          <p:cNvSpPr txBox="1">
            <a:spLocks noGrp="1"/>
          </p:cNvSpPr>
          <p:nvPr>
            <p:ph type="body" idx="1"/>
          </p:nvPr>
        </p:nvSpPr>
        <p:spPr>
          <a:xfrm>
            <a:off x="785053" y="2156930"/>
            <a:ext cx="4954588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l-SI"/>
              <a:t>Spletel si majhen obroč iz drenovih vejic. Moraš pa še….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347472" lvl="0" indent="-34747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/>
              <a:t>z nožičem odrezati konce vejic, ki štrlijo ven iz obroča, da bo obroč imel lepo obliko.</a:t>
            </a:r>
            <a:endParaRPr/>
          </a:p>
        </p:txBody>
      </p:sp>
      <p:pic>
        <p:nvPicPr>
          <p:cNvPr id="292" name="Google Shape;292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094413" y="1524000"/>
            <a:ext cx="2197135" cy="164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5923721" y="3890899"/>
            <a:ext cx="3848269" cy="288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5108" y="1524001"/>
            <a:ext cx="3454402" cy="259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2" descr="Slika, ki vsebuje besede besedilo&#10;&#10;Opis, ustvarjen z zelo visoko stopnjo zanesljivosti.">
            <a:extLst>
              <a:ext uri="{FF2B5EF4-FFF2-40B4-BE49-F238E27FC236}">
                <a16:creationId xmlns:a16="http://schemas.microsoft.com/office/drawing/2014/main" id="{1CB0A5F7-F901-4B5A-AF75-C01DF879A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0102" y="0"/>
            <a:ext cx="1421898" cy="103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ika narave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64C9994DDD1B4998DEE5017936F8AE" ma:contentTypeVersion="6" ma:contentTypeDescription="Ustvari nov dokument." ma:contentTypeScope="" ma:versionID="a2431bdffff1d4b0f06543391b1648f4">
  <xsd:schema xmlns:xsd="http://www.w3.org/2001/XMLSchema" xmlns:xs="http://www.w3.org/2001/XMLSchema" xmlns:p="http://schemas.microsoft.com/office/2006/metadata/properties" xmlns:ns2="ad77ee62-bb45-48e0-8476-4307ae7a337e" targetNamespace="http://schemas.microsoft.com/office/2006/metadata/properties" ma:root="true" ma:fieldsID="462836cdbbd7dc5b850e6b33c5bea039" ns2:_="">
    <xsd:import namespace="ad77ee62-bb45-48e0-8476-4307ae7a33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77ee62-bb45-48e0-8476-4307ae7a33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A2C460-CFCE-4A24-B9B7-437A59C38E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FDEFA0-A609-4705-A23F-C1D3937EA53E}">
  <ds:schemaRefs>
    <ds:schemaRef ds:uri="ad77ee62-bb45-48e0-8476-4307ae7a337e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8D87F275-ED1F-465B-A25E-B847973F06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77ee62-bb45-48e0-8476-4307ae7a33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Microsoft Office PowerPoint</Application>
  <PresentationFormat>Širokozaslonsko</PresentationFormat>
  <Paragraphs>58</Paragraphs>
  <Slides>14</Slides>
  <Notes>14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8" baseType="lpstr">
      <vt:lpstr>Comic Sans MS</vt:lpstr>
      <vt:lpstr>Quattrocento Sans</vt:lpstr>
      <vt:lpstr>Arial</vt:lpstr>
      <vt:lpstr>Slika narave 16x9</vt:lpstr>
      <vt:lpstr>LOVILEC OBROČA</vt:lpstr>
      <vt:lpstr>Izdelali bomo preprosto igračo-LOVILEC OBROČA</vt:lpstr>
      <vt:lpstr>V gozdu poišči……</vt:lpstr>
      <vt:lpstr> Zdaj imaš potreben material iz gozda in se lahko doma lotiš dela.</vt:lpstr>
      <vt:lpstr>Doma si pripravi material, ki ga potrebuješ za delo.</vt:lpstr>
      <vt:lpstr>Veselo na delo….</vt:lpstr>
      <vt:lpstr>PowerPointova predstavitev</vt:lpstr>
      <vt:lpstr>Lotimo se obroča….</vt:lpstr>
      <vt:lpstr>Obroč je skoraj gotov….</vt:lpstr>
      <vt:lpstr>Obroč zdaj izgleda nekako tako….</vt:lpstr>
      <vt:lpstr>Zdaj pa…..</vt:lpstr>
      <vt:lpstr>Kako se ta igrača uporablja?…..</vt:lpstr>
      <vt:lpstr> Veliko zabave……</vt:lpstr>
      <vt:lpstr>Pripravil:   Benjamin Kuster   dom Škorpijon, CŠOD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LOVILEC OBROČA</dc:title>
  <cp:lastModifiedBy>Irena Kokalj CSOD</cp:lastModifiedBy>
  <cp:revision>1</cp:revision>
  <dcterms:modified xsi:type="dcterms:W3CDTF">2020-04-09T04:45:18Z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0x010100F364C9994DDD1B4998DEE5017936F8AE</vt:lpwstr>
  </property>
</Properties>
</file>