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62" r:id="rId8"/>
    <p:sldId id="259" r:id="rId9"/>
    <p:sldId id="260" r:id="rId10"/>
    <p:sldId id="263" r:id="rId11"/>
    <p:sldId id="261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1AD07B-79BA-4A55-95EB-F4AEED7BF88C}" v="4" dt="2020-04-10T09:05:20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59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nezana Jug CSOD Gorenje" userId="S::snezana.jug@csod.onmicrosoft.com::cfd88110-e6a4-447f-aa1a-f0e952260d6c" providerId="AD" clId="Web-{FE1AD07B-79BA-4A55-95EB-F4AEED7BF88C}"/>
    <pc:docChg chg="modSld">
      <pc:chgData name="Snezana Jug CSOD Gorenje" userId="S::snezana.jug@csod.onmicrosoft.com::cfd88110-e6a4-447f-aa1a-f0e952260d6c" providerId="AD" clId="Web-{FE1AD07B-79BA-4A55-95EB-F4AEED7BF88C}" dt="2020-04-10T09:05:20.004" v="3" actId="14100"/>
      <pc:docMkLst>
        <pc:docMk/>
      </pc:docMkLst>
      <pc:sldChg chg="modSp">
        <pc:chgData name="Snezana Jug CSOD Gorenje" userId="S::snezana.jug@csod.onmicrosoft.com::cfd88110-e6a4-447f-aa1a-f0e952260d6c" providerId="AD" clId="Web-{FE1AD07B-79BA-4A55-95EB-F4AEED7BF88C}" dt="2020-04-10T09:05:20.004" v="3" actId="14100"/>
        <pc:sldMkLst>
          <pc:docMk/>
          <pc:sldMk cId="214839802" sldId="256"/>
        </pc:sldMkLst>
        <pc:spChg chg="mod">
          <ac:chgData name="Snezana Jug CSOD Gorenje" userId="S::snezana.jug@csod.onmicrosoft.com::cfd88110-e6a4-447f-aa1a-f0e952260d6c" providerId="AD" clId="Web-{FE1AD07B-79BA-4A55-95EB-F4AEED7BF88C}" dt="2020-04-10T09:05:20.004" v="3" actId="14100"/>
          <ac:spMkLst>
            <pc:docMk/>
            <pc:sldMk cId="214839802" sldId="256"/>
            <ac:spMk id="2" creationId="{00000000-0000-0000-0000-000000000000}"/>
          </ac:spMkLst>
        </pc:spChg>
      </pc:sldChg>
      <pc:sldChg chg="modSp">
        <pc:chgData name="Snezana Jug CSOD Gorenje" userId="S::snezana.jug@csod.onmicrosoft.com::cfd88110-e6a4-447f-aa1a-f0e952260d6c" providerId="AD" clId="Web-{FE1AD07B-79BA-4A55-95EB-F4AEED7BF88C}" dt="2020-04-10T09:03:58.326" v="0" actId="14100"/>
        <pc:sldMkLst>
          <pc:docMk/>
          <pc:sldMk cId="138427713" sldId="257"/>
        </pc:sldMkLst>
        <pc:spChg chg="mod">
          <ac:chgData name="Snezana Jug CSOD Gorenje" userId="S::snezana.jug@csod.onmicrosoft.com::cfd88110-e6a4-447f-aa1a-f0e952260d6c" providerId="AD" clId="Web-{FE1AD07B-79BA-4A55-95EB-F4AEED7BF88C}" dt="2020-04-10T09:03:58.326" v="0" actId="14100"/>
          <ac:spMkLst>
            <pc:docMk/>
            <pc:sldMk cId="138427713" sldId="257"/>
            <ac:spMk id="3" creationId="{00000000-0000-0000-0000-000000000000}"/>
          </ac:spMkLst>
        </pc:spChg>
      </pc:sldChg>
      <pc:sldChg chg="modSp">
        <pc:chgData name="Snezana Jug CSOD Gorenje" userId="S::snezana.jug@csod.onmicrosoft.com::cfd88110-e6a4-447f-aa1a-f0e952260d6c" providerId="AD" clId="Web-{FE1AD07B-79BA-4A55-95EB-F4AEED7BF88C}" dt="2020-04-10T09:04:20.890" v="2" actId="1076"/>
        <pc:sldMkLst>
          <pc:docMk/>
          <pc:sldMk cId="2268242659" sldId="259"/>
        </pc:sldMkLst>
        <pc:spChg chg="mod">
          <ac:chgData name="Snezana Jug CSOD Gorenje" userId="S::snezana.jug@csod.onmicrosoft.com::cfd88110-e6a4-447f-aa1a-f0e952260d6c" providerId="AD" clId="Web-{FE1AD07B-79BA-4A55-95EB-F4AEED7BF88C}" dt="2020-04-10T09:04:16.686" v="1" actId="1076"/>
          <ac:spMkLst>
            <pc:docMk/>
            <pc:sldMk cId="2268242659" sldId="259"/>
            <ac:spMk id="3" creationId="{00000000-0000-0000-0000-000000000000}"/>
          </ac:spMkLst>
        </pc:spChg>
        <pc:spChg chg="mod">
          <ac:chgData name="Snezana Jug CSOD Gorenje" userId="S::snezana.jug@csod.onmicrosoft.com::cfd88110-e6a4-447f-aa1a-f0e952260d6c" providerId="AD" clId="Web-{FE1AD07B-79BA-4A55-95EB-F4AEED7BF88C}" dt="2020-04-10T09:04:20.890" v="2" actId="1076"/>
          <ac:spMkLst>
            <pc:docMk/>
            <pc:sldMk cId="2268242659" sldId="25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722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170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562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074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768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615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640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627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396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690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253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9BC3-9735-401F-B548-9DC0510B7F00}" type="datetimeFigureOut">
              <a:rPr lang="sl-SI" smtClean="0"/>
              <a:t>10. 04. 2020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52850-D458-428A-8017-B25A48D8D7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399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ca@csod.s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ntent/tweet?text=Kako%20narediti%20popoln%20po%C4%8Dep?&amp;url=https://www.delo.si/polet/kako-narediti-popoln-pocep-180211.html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facebook.com/sharer.php?u=https://www.delo.si/polet/kako-narediti-popoln-pocep-18021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hyperlink" Target="mailto:?subject=Kako%20narediti%20popoln%20po%C4%8Dep?&amp;body=https://www.delo.si/polet/kako-narediti-popoln-pocep-180211.html%0d%0a%0d%0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VpEbUaL9RE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64640"/>
          </a:xfrm>
        </p:spPr>
        <p:txBody>
          <a:bodyPr/>
          <a:lstStyle/>
          <a:p>
            <a:pPr algn="ctr"/>
            <a:r>
              <a:rPr lang="sl-SI" dirty="0"/>
              <a:t>POČEP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/>
              <a:t>Matej </a:t>
            </a:r>
            <a:r>
              <a:rPr lang="sl-SI" dirty="0" err="1"/>
              <a:t>Kodrin</a:t>
            </a:r>
            <a:r>
              <a:rPr lang="sl-SI" dirty="0"/>
              <a:t>, mag. prof. šp. vzg.</a:t>
            </a:r>
          </a:p>
          <a:p>
            <a:endParaRPr lang="sl-SI" dirty="0"/>
          </a:p>
        </p:txBody>
      </p:sp>
      <p:pic>
        <p:nvPicPr>
          <p:cNvPr id="1025" name="Slika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744" y="4017287"/>
            <a:ext cx="1856232" cy="18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67512" y="1578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67512" y="16897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                                        </a:t>
            </a: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495800" y="5929456"/>
            <a:ext cx="226771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</a:tabLst>
            </a:pPr>
            <a:r>
              <a:rPr kumimoji="0" lang="sl-SI" altLang="sl-SI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CŠOD OE Peca</a:t>
            </a:r>
            <a:endParaRPr kumimoji="0" lang="sl-SI" altLang="sl-SI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</a:tabLst>
            </a:pPr>
            <a:r>
              <a:rPr kumimoji="0" lang="sl-SI" altLang="sl-SI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Breg 13, 2392 Mežica</a:t>
            </a:r>
            <a:endParaRPr kumimoji="0" lang="sl-SI" altLang="sl-SI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</a:tabLst>
            </a:pPr>
            <a:r>
              <a:rPr kumimoji="0" lang="sl-SI" altLang="sl-SI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028236184, </a:t>
            </a:r>
            <a:r>
              <a:rPr kumimoji="0" lang="sl-SI" altLang="sl-SI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031 342 901</a:t>
            </a:r>
            <a:endParaRPr kumimoji="0" lang="sl-SI" altLang="sl-SI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</a:tabLst>
            </a:pPr>
            <a:r>
              <a:rPr kumimoji="0" lang="sl-SI" altLang="sl-SI" sz="105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peca@csod.si</a:t>
            </a:r>
            <a:r>
              <a:rPr kumimoji="0" lang="sl-SI" altLang="sl-SI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kumimoji="0" lang="sl-SI" altLang="sl-SI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-3715"/>
            <a:ext cx="4319972" cy="120262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Kaj je počep?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2076145"/>
            <a:ext cx="10515600" cy="4100818"/>
          </a:xfrm>
        </p:spPr>
        <p:txBody>
          <a:bodyPr/>
          <a:lstStyle/>
          <a:p>
            <a:r>
              <a:rPr lang="sl-SI" dirty="0">
                <a:solidFill>
                  <a:schemeClr val="tx1"/>
                </a:solidFill>
              </a:rPr>
              <a:t>Počep je daleč najboljša vaja za razvoj celotnega telesa, ker v delo vključi večino mišičnih skupin telesa.</a:t>
            </a:r>
          </a:p>
          <a:p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altLang="sl-SI" dirty="0">
                <a:solidFill>
                  <a:schemeClr val="tx1"/>
                </a:solidFill>
              </a:rPr>
              <a:t>Počep spada med funkcionalne vaje, ker krepi in trenira mišice, ki so odgovorne, da se lahko usedemo in vstanemo ali pa poberemo predmet s tal. </a:t>
            </a:r>
          </a:p>
          <a:p>
            <a:pPr lvl="0"/>
            <a:endParaRPr lang="sl-SI" altLang="sl-SI" dirty="0">
              <a:solidFill>
                <a:schemeClr val="tx1"/>
              </a:solidFill>
            </a:endParaRPr>
          </a:p>
          <a:p>
            <a:pPr lvl="0"/>
            <a:r>
              <a:rPr lang="sl-SI" altLang="sl-SI" dirty="0">
                <a:solidFill>
                  <a:schemeClr val="tx1"/>
                </a:solidFill>
              </a:rPr>
              <a:t>Daleč največja prednost funkcionalne vadbe je, da jo lahko izvajamo praktično kjerkoli, bodisi doma ali v fitnesu.</a:t>
            </a:r>
            <a:endParaRPr lang="sl-SI" altLang="sl-SI" sz="4400" dirty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-346248"/>
            <a:ext cx="460382" cy="6924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rriweather Sans"/>
              </a:rPr>
            </a:b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rriweather Sans"/>
              </a:rPr>
              <a:t>M.C.</a:t>
            </a:r>
            <a:endParaRPr kumimoji="0" lang="sl-SI" altLang="sl-SI" sz="1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Merriweather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rgbClr val="428BCA"/>
                </a:solidFill>
                <a:effectLst/>
                <a:latin typeface="Merriweather"/>
                <a:hlinkClick r:id="rId2"/>
              </a:rPr>
              <a:t> </a:t>
            </a: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rgbClr val="428BCA"/>
                </a:solidFill>
                <a:effectLst/>
                <a:latin typeface="Merriweather"/>
                <a:hlinkClick r:id="rId3"/>
              </a:rPr>
              <a:t> </a:t>
            </a:r>
            <a:r>
              <a:rPr kumimoji="0" lang="sl-SI" altLang="sl-SI" sz="1900" b="0" i="0" u="none" strike="noStrike" cap="none" normalizeH="0" baseline="0" dirty="0">
                <a:ln>
                  <a:noFill/>
                </a:ln>
                <a:solidFill>
                  <a:srgbClr val="428BCA"/>
                </a:solidFill>
                <a:effectLst/>
                <a:latin typeface="Merriweather"/>
                <a:hlinkClick r:id="rId3"/>
              </a:rPr>
              <a:t> </a:t>
            </a: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rgbClr val="428BCA"/>
                </a:solidFill>
                <a:effectLst/>
                <a:latin typeface="Merriweather"/>
                <a:hlinkClick r:id="rId4"/>
              </a:rPr>
              <a:t> </a:t>
            </a:r>
            <a:r>
              <a:rPr kumimoji="0" lang="sl-SI" altLang="sl-SI" sz="1900" b="0" i="0" u="none" strike="noStrike" cap="none" normalizeH="0" baseline="0" dirty="0">
                <a:ln>
                  <a:noFill/>
                </a:ln>
                <a:solidFill>
                  <a:srgbClr val="428BCA"/>
                </a:solidFill>
                <a:effectLst/>
                <a:latin typeface="Merriweather"/>
                <a:hlinkClick r:id="rId4"/>
              </a:rPr>
              <a:t> </a:t>
            </a: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rgbClr val="428BCA"/>
                </a:solidFill>
                <a:effectLst/>
                <a:latin typeface="Merriweather"/>
                <a:hlinkClick r:id="rId4"/>
              </a:rPr>
              <a:t> </a:t>
            </a: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AutoShape 6" descr="Facebook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27000" y="-682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AutoShape 7" descr="Twitter icon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28600" y="-682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1" name="AutoShape 8" descr="Mail icon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30200" y="-682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4" name="Picture 10" descr="AthletesAcceleration.com | Body Weight Circuits | Body weight ...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198" y="8413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0"/>
            <a:ext cx="4319972" cy="1202621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Pravilna izvedba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Natančno si oglej spodnji posnetek, ki prikazuje pravilno izvedbo počepa. </a:t>
            </a:r>
          </a:p>
          <a:p>
            <a:r>
              <a:rPr lang="sl-SI" dirty="0">
                <a:hlinkClick r:id="rId2"/>
              </a:rPr>
              <a:t>https://www.youtube.com/watch?v=VpEbUaL9RE0</a:t>
            </a:r>
            <a:endParaRPr lang="sl-SI" dirty="0"/>
          </a:p>
          <a:p>
            <a:r>
              <a:rPr lang="sl-SI" dirty="0"/>
              <a:t>Z napačno izvedbo lahko narediš več škode kot koristi, zato vajo izvajaj počasi in kontrolirano.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0"/>
            <a:ext cx="4319972" cy="120262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6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Cilji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OPERATIVNI CILJI: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dirty="0"/>
              <a:t>izboljšujejo gibalne in funkcionalne sposobnosti (moč, hitrost, koordinacija (skladnost) gibanja, gibljivost, ravnotežje, natančnost, aerobna vzdržljivost).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0"/>
            <a:ext cx="4319972" cy="120262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8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2" cy="1320800"/>
          </a:xfrm>
        </p:spPr>
        <p:txBody>
          <a:bodyPr/>
          <a:lstStyle/>
          <a:p>
            <a:r>
              <a:rPr lang="sl-SI" dirty="0"/>
              <a:t>Naloga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427184" y="2854932"/>
            <a:ext cx="5846818" cy="3718786"/>
          </a:xfrm>
        </p:spPr>
        <p:txBody>
          <a:bodyPr/>
          <a:lstStyle/>
          <a:p>
            <a:r>
              <a:rPr lang="sl-SI" dirty="0"/>
              <a:t>Namestitev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dirty="0"/>
              <a:t>Potrebujete pametni mobilni telefon ali tablico in povezavo z internetom.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dirty="0"/>
              <a:t>V aplikaciji Trgovina </a:t>
            </a:r>
            <a:r>
              <a:rPr lang="sl-SI" dirty="0" err="1"/>
              <a:t>Play</a:t>
            </a:r>
            <a:r>
              <a:rPr lang="sl-SI" dirty="0"/>
              <a:t> v iskanje vpišite </a:t>
            </a:r>
            <a:r>
              <a:rPr lang="sl-SI" i="1" dirty="0" err="1"/>
              <a:t>Squat</a:t>
            </a:r>
            <a:r>
              <a:rPr lang="sl-SI" i="1" dirty="0"/>
              <a:t> </a:t>
            </a:r>
            <a:r>
              <a:rPr lang="sl-SI" i="1" dirty="0" err="1"/>
              <a:t>Counter</a:t>
            </a:r>
            <a:r>
              <a:rPr lang="sl-SI" dirty="0"/>
              <a:t>, jo </a:t>
            </a:r>
            <a:r>
              <a:rPr lang="sl-SI" dirty="0" err="1"/>
              <a:t>pošiščite</a:t>
            </a:r>
            <a:r>
              <a:rPr lang="sl-SI" dirty="0"/>
              <a:t> s seznama in pritisnite </a:t>
            </a:r>
            <a:r>
              <a:rPr lang="sl-SI" b="1" dirty="0"/>
              <a:t>namesti</a:t>
            </a:r>
            <a:r>
              <a:rPr lang="sl-SI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dirty="0"/>
              <a:t> Ko je aplikacija prenesena pritisnite </a:t>
            </a:r>
            <a:r>
              <a:rPr lang="sl-SI" b="1" dirty="0"/>
              <a:t>odpri</a:t>
            </a:r>
            <a:r>
              <a:rPr lang="sl-SI" dirty="0"/>
              <a:t>.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0"/>
          <a:stretch/>
        </p:blipFill>
        <p:spPr>
          <a:xfrm>
            <a:off x="9274002" y="1679746"/>
            <a:ext cx="2752343" cy="4619042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685800" y="1680784"/>
            <a:ext cx="8705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Aplikacija </a:t>
            </a:r>
            <a:r>
              <a:rPr lang="sl-SI" dirty="0" err="1"/>
              <a:t>Squat</a:t>
            </a:r>
            <a:r>
              <a:rPr lang="sl-SI" dirty="0"/>
              <a:t> </a:t>
            </a:r>
            <a:r>
              <a:rPr lang="sl-SI" dirty="0" err="1"/>
              <a:t>Counter</a:t>
            </a:r>
            <a:r>
              <a:rPr lang="sl-SI" dirty="0"/>
              <a:t> je mobilna aplikacija, ki omogoča štetje počepov med vadbo. Uporablja merilnik pospeškov, s katerim šteje počepe. Prav tako beleži čas vadbe in porabljene kalorije.</a:t>
            </a:r>
          </a:p>
          <a:p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13791"/>
            <a:ext cx="4319972" cy="1202621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4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Naloga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50486" y="1371601"/>
            <a:ext cx="8596668" cy="5413248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Pred vami je vaša tedenska naloga.  V spodnji razpredelnici imate zapisano število počepov, ki jih morate narediti na dan in skupaj v tednu. Na primer: pri 3. VIO je zapisano 25-25-25-25. To pomeni, da narediš 4 serije po 25 počepov. Med serijami naj bo 3-5 minut počitka.</a:t>
            </a:r>
          </a:p>
          <a:p>
            <a:pPr marL="0" indent="0">
              <a:buNone/>
            </a:pPr>
            <a:r>
              <a:rPr lang="sl-SI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Zaženite aplikacijo.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Telefon držite v stegnjenih rokah pred seboj.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dirty="0"/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07560"/>
              </p:ext>
            </p:extLst>
          </p:nvPr>
        </p:nvGraphicFramePr>
        <p:xfrm>
          <a:off x="834136" y="513621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4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1. VIO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2. VIO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3. VIO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Število počepov na 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15-15-15-15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20-20-20-20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25-25-25-25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Število počepov na teden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Slik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808" y="1456694"/>
            <a:ext cx="2298192" cy="5401306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0"/>
            <a:ext cx="4319972" cy="1202621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39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NALOGA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Poročanje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dirty="0"/>
              <a:t>Konec tedna mi poročajte o stanju. To naredite tako, da v aplikaciji </a:t>
            </a:r>
            <a:r>
              <a:rPr lang="sl-SI" dirty="0" err="1"/>
              <a:t>Squat</a:t>
            </a:r>
            <a:r>
              <a:rPr lang="sl-SI" dirty="0"/>
              <a:t> </a:t>
            </a:r>
            <a:r>
              <a:rPr lang="sl-SI" dirty="0" err="1"/>
              <a:t>Counter</a:t>
            </a:r>
            <a:r>
              <a:rPr lang="sl-SI" dirty="0"/>
              <a:t> na spodnjem zavihku izberete </a:t>
            </a:r>
            <a:r>
              <a:rPr lang="sl-SI" b="1" dirty="0" err="1"/>
              <a:t>Graph</a:t>
            </a:r>
            <a:r>
              <a:rPr lang="sl-SI" b="1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l-SI" dirty="0"/>
              <a:t>Naredite posnetek zaslona in mi ga pošljite najkasneje do petka do 15:00.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sl-SI" dirty="0"/>
          </a:p>
          <a:p>
            <a:pPr marL="201168" lvl="1" indent="0">
              <a:buNone/>
            </a:pPr>
            <a:endParaRPr lang="sl-SI" dirty="0"/>
          </a:p>
          <a:p>
            <a:pPr lvl="1">
              <a:buFont typeface="Wingdings" panose="05000000000000000000" pitchFamily="2" charset="2"/>
              <a:buChar char="§"/>
            </a:pPr>
            <a:endParaRPr lang="sl-SI" dirty="0"/>
          </a:p>
          <a:p>
            <a:endParaRPr lang="sl-SI" dirty="0"/>
          </a:p>
        </p:txBody>
      </p:sp>
      <p:pic>
        <p:nvPicPr>
          <p:cNvPr id="5" name="Picture 2" descr="https://hips.hearstapps.com/hmg-prod.s3.amazonaws.com/images/deep-squat2-1484243017.jpg?resize=480:*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1" t="12364" r="21054" b="14553"/>
          <a:stretch/>
        </p:blipFill>
        <p:spPr bwMode="auto">
          <a:xfrm>
            <a:off x="3538728" y="3657600"/>
            <a:ext cx="356061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0"/>
            <a:ext cx="4319972" cy="1202621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2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Dodatne naloge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353312" y="2160589"/>
            <a:ext cx="7920690" cy="4541963"/>
          </a:xfrm>
        </p:spPr>
        <p:txBody>
          <a:bodyPr>
            <a:normAutofit fontScale="92500"/>
          </a:bodyPr>
          <a:lstStyle/>
          <a:p>
            <a:r>
              <a:rPr lang="sl-SI" dirty="0"/>
              <a:t>Naloga 1 (1. VIO)</a:t>
            </a:r>
          </a:p>
          <a:p>
            <a:pPr lvl="1"/>
            <a:r>
              <a:rPr lang="sl-SI" dirty="0"/>
              <a:t>Zapiši kateri del telesa, te je najbolj bolel med vadbo in zakaj?</a:t>
            </a:r>
          </a:p>
          <a:p>
            <a:pPr lvl="1"/>
            <a:endParaRPr lang="sl-SI" dirty="0"/>
          </a:p>
          <a:p>
            <a:r>
              <a:rPr lang="sl-SI" dirty="0"/>
              <a:t>Naloga 2 (2. VIO)</a:t>
            </a:r>
          </a:p>
          <a:p>
            <a:pPr lvl="1"/>
            <a:r>
              <a:rPr lang="sl-SI" dirty="0"/>
              <a:t>Na spletu poišči in zapiši katere so nekatere napake, ki se pojavljajo pri izvajanju počepov. </a:t>
            </a:r>
          </a:p>
          <a:p>
            <a:pPr lvl="1"/>
            <a:endParaRPr lang="sl-SI" dirty="0"/>
          </a:p>
          <a:p>
            <a:r>
              <a:rPr lang="sl-SI" dirty="0"/>
              <a:t>Naloga 3 (3. VIO)</a:t>
            </a:r>
          </a:p>
          <a:p>
            <a:pPr lvl="1"/>
            <a:r>
              <a:rPr lang="sl-SI" dirty="0"/>
              <a:t>Na katere gibalne in funkcionalne sposobnosti smo vplivali z vadbo počepov?</a:t>
            </a:r>
          </a:p>
          <a:p>
            <a:pPr lvl="1"/>
            <a:r>
              <a:rPr lang="sl-SI" dirty="0"/>
              <a:t>Na spletu poišči katere mišice delujejo pri počepu. Njihova imena zapiši v slovenščini in latinščini.</a:t>
            </a:r>
          </a:p>
          <a:p>
            <a:pPr lvl="1"/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28" y="0"/>
            <a:ext cx="4319972" cy="120262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39578"/>
            <a:ext cx="1907703" cy="111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48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64C9994DDD1B4998DEE5017936F8AE" ma:contentTypeVersion="6" ma:contentTypeDescription="Ustvari nov dokument." ma:contentTypeScope="" ma:versionID="a2431bdffff1d4b0f06543391b1648f4">
  <xsd:schema xmlns:xsd="http://www.w3.org/2001/XMLSchema" xmlns:xs="http://www.w3.org/2001/XMLSchema" xmlns:p="http://schemas.microsoft.com/office/2006/metadata/properties" xmlns:ns2="ad77ee62-bb45-48e0-8476-4307ae7a337e" targetNamespace="http://schemas.microsoft.com/office/2006/metadata/properties" ma:root="true" ma:fieldsID="462836cdbbd7dc5b850e6b33c5bea039" ns2:_="">
    <xsd:import namespace="ad77ee62-bb45-48e0-8476-4307ae7a33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7ee62-bb45-48e0-8476-4307ae7a3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1F69D-16FC-460F-8B45-65AA5E5BDF2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C461F6A-7AFD-4BEA-B49E-4E571348F4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9CE348-86BC-428E-9888-0C9498434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77ee62-bb45-48e0-8476-4307ae7a3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445</Words>
  <Application>Microsoft Office PowerPoint</Application>
  <PresentationFormat>Širokozaslonsko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Officeova tema</vt:lpstr>
      <vt:lpstr>POČEP</vt:lpstr>
      <vt:lpstr>Kaj je počep?</vt:lpstr>
      <vt:lpstr>Pravilna izvedba</vt:lpstr>
      <vt:lpstr>Cilji</vt:lpstr>
      <vt:lpstr>Naloga</vt:lpstr>
      <vt:lpstr>Naloga</vt:lpstr>
      <vt:lpstr>NALOGA</vt:lpstr>
      <vt:lpstr>Dodatne naloge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POČEP</dc:title>
  <dc:creator>Uporabnik sistema Windows</dc:creator>
  <cp:lastModifiedBy>Uporabnik sistema Windows</cp:lastModifiedBy>
  <cp:revision>14</cp:revision>
  <dcterms:created xsi:type="dcterms:W3CDTF">2020-03-31T07:25:09Z</dcterms:created>
  <dcterms:modified xsi:type="dcterms:W3CDTF">2020-04-10T09:05:20Z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0x010100F364C9994DDD1B4998DEE5017936F8AE</vt:lpwstr>
  </property>
</Properties>
</file>