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Kokalj CSOD" userId="625da1f2-cf78-4664-8e1b-939f3058d925" providerId="ADAL" clId="{4F7AE44A-9F2A-4896-A210-3E257AD5175C}"/>
    <pc:docChg chg="modSld">
      <pc:chgData name="Irena Kokalj CSOD" userId="625da1f2-cf78-4664-8e1b-939f3058d925" providerId="ADAL" clId="{4F7AE44A-9F2A-4896-A210-3E257AD5175C}" dt="2020-04-09T04:59:19.511" v="14" actId="20577"/>
      <pc:docMkLst>
        <pc:docMk/>
      </pc:docMkLst>
      <pc:sldChg chg="modSp mod">
        <pc:chgData name="Irena Kokalj CSOD" userId="625da1f2-cf78-4664-8e1b-939f3058d925" providerId="ADAL" clId="{4F7AE44A-9F2A-4896-A210-3E257AD5175C}" dt="2020-04-09T04:58:24.980" v="7" actId="20577"/>
        <pc:sldMkLst>
          <pc:docMk/>
          <pc:sldMk cId="3266217356" sldId="256"/>
        </pc:sldMkLst>
        <pc:spChg chg="mod">
          <ac:chgData name="Irena Kokalj CSOD" userId="625da1f2-cf78-4664-8e1b-939f3058d925" providerId="ADAL" clId="{4F7AE44A-9F2A-4896-A210-3E257AD5175C}" dt="2020-04-09T04:58:24.980" v="7" actId="20577"/>
          <ac:spMkLst>
            <pc:docMk/>
            <pc:sldMk cId="3266217356" sldId="256"/>
            <ac:spMk id="4" creationId="{00000000-0000-0000-0000-000000000000}"/>
          </ac:spMkLst>
        </pc:spChg>
      </pc:sldChg>
      <pc:sldChg chg="modSp mod">
        <pc:chgData name="Irena Kokalj CSOD" userId="625da1f2-cf78-4664-8e1b-939f3058d925" providerId="ADAL" clId="{4F7AE44A-9F2A-4896-A210-3E257AD5175C}" dt="2020-04-09T04:59:19.511" v="14" actId="20577"/>
        <pc:sldMkLst>
          <pc:docMk/>
          <pc:sldMk cId="3432859521" sldId="257"/>
        </pc:sldMkLst>
        <pc:spChg chg="mod">
          <ac:chgData name="Irena Kokalj CSOD" userId="625da1f2-cf78-4664-8e1b-939f3058d925" providerId="ADAL" clId="{4F7AE44A-9F2A-4896-A210-3E257AD5175C}" dt="2020-04-09T04:59:19.511" v="14" actId="20577"/>
          <ac:spMkLst>
            <pc:docMk/>
            <pc:sldMk cId="3432859521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hyperlink" Target="https://www.youtube.com/watch?v=nJBud1rwB6I" TargetMode="External"/><Relationship Id="rId2" Type="http://schemas.microsoft.com/office/2007/relationships/media" Target="../media/media2.m4a"/><Relationship Id="rId1" Type="http://schemas.openxmlformats.org/officeDocument/2006/relationships/video" Target="https://www.youtube.com/embed/nJBud1rwB6I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aktivni.metropolitan.si/ostali-sporti/golf/" TargetMode="Externa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7.jpeg"/><Relationship Id="rId2" Type="http://schemas.microsoft.com/office/2007/relationships/media" Target="../media/media3.m4a"/><Relationship Id="rId1" Type="http://schemas.openxmlformats.org/officeDocument/2006/relationships/video" Target="https://www.youtube.com/embed/6VijAob_bHM" TargetMode="External"/><Relationship Id="rId6" Type="http://schemas.openxmlformats.org/officeDocument/2006/relationships/hyperlink" Target="https://www.youtube.com/watch?v=6VijAob_bHM" TargetMode="External"/><Relationship Id="rId5" Type="http://schemas.openxmlformats.org/officeDocument/2006/relationships/hyperlink" Target="https://siol.net/sportal/rekreacija/cas-je-za-mini-golf-119492" TargetMode="Externa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8.jpeg"/><Relationship Id="rId2" Type="http://schemas.microsoft.com/office/2007/relationships/media" Target="../media/media4.m4a"/><Relationship Id="rId1" Type="http://schemas.openxmlformats.org/officeDocument/2006/relationships/video" Target="https://www.youtube.com/embed/2-q9WBDkZEk" TargetMode="External"/><Relationship Id="rId6" Type="http://schemas.openxmlformats.org/officeDocument/2006/relationships/hyperlink" Target="https://www.youtube.com/watch?v=2-q9WBDkZEk" TargetMode="External"/><Relationship Id="rId5" Type="http://schemas.openxmlformats.org/officeDocument/2006/relationships/hyperlink" Target="https://otroski.rtvslo.si/bansi/prispevek/3561" TargetMode="Externa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9.jpeg"/><Relationship Id="rId2" Type="http://schemas.microsoft.com/office/2007/relationships/media" Target="../media/media5.m4a"/><Relationship Id="rId1" Type="http://schemas.openxmlformats.org/officeDocument/2006/relationships/video" Target="https://www.youtube.com/embed/Pf5SnSohWnY" TargetMode="External"/><Relationship Id="rId6" Type="http://schemas.openxmlformats.org/officeDocument/2006/relationships/hyperlink" Target="https://www.youtube.com/watch?v=Pf5SnSohWnY&amp;t=12s" TargetMode="External"/><Relationship Id="rId5" Type="http://schemas.openxmlformats.org/officeDocument/2006/relationships/hyperlink" Target="https://val202.rtvslo.si/2018/07/diskgolf/" TargetMode="Externa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skgolf.si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footgolf.si/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www.slovenskenovice.si/novice/slovenija/v-18-poskusih-v-mini-golfu-zadel-18-lukenj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golfportal.si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8413" y="1468932"/>
            <a:ext cx="7766936" cy="1646302"/>
          </a:xfrm>
        </p:spPr>
        <p:txBody>
          <a:bodyPr/>
          <a:lstStyle/>
          <a:p>
            <a:r>
              <a:rPr lang="sl-SI" sz="8800" dirty="0"/>
              <a:t>GOLF/</a:t>
            </a:r>
            <a:r>
              <a:rPr lang="sl-SI" dirty="0"/>
              <a:t>nogavica</a:t>
            </a:r>
            <a:endParaRPr lang="sl-SI" sz="8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8412" y="3115234"/>
            <a:ext cx="7868467" cy="1096899"/>
          </a:xfrm>
        </p:spPr>
        <p:txBody>
          <a:bodyPr/>
          <a:lstStyle/>
          <a:p>
            <a:r>
              <a:rPr lang="sl-SI" dirty="0"/>
              <a:t>PRILOŽNOST ZA PROSTI ČAS</a:t>
            </a:r>
          </a:p>
          <a:p>
            <a:r>
              <a:rPr lang="sl-SI" dirty="0"/>
              <a:t>April 2020</a:t>
            </a:r>
          </a:p>
          <a:p>
            <a:endParaRPr lang="sl-SI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2640330" y="5481244"/>
            <a:ext cx="6222193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Center šolskih in obšolskih </a:t>
            </a:r>
            <a:r>
              <a:rPr lang="sl-SI" dirty="0" err="1"/>
              <a:t>dejavnosti,CŠOD</a:t>
            </a:r>
            <a:r>
              <a:rPr lang="sl-SI" dirty="0"/>
              <a:t> Peca, Mežica</a:t>
            </a:r>
          </a:p>
          <a:p>
            <a:r>
              <a:rPr lang="sl-SI" dirty="0"/>
              <a:t>Breg 13, 2392, Mežica, 02 823 61 84, 031 342 901</a:t>
            </a:r>
          </a:p>
          <a:p>
            <a:r>
              <a:rPr lang="sl-SI" dirty="0"/>
              <a:t>Jure </a:t>
            </a:r>
            <a:r>
              <a:rPr lang="sl-SI" dirty="0" err="1"/>
              <a:t>Penec</a:t>
            </a:r>
            <a:r>
              <a:rPr lang="sl-SI" dirty="0"/>
              <a:t>, prof. šp. vzg.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3" y="1489784"/>
            <a:ext cx="2003862" cy="3250900"/>
          </a:xfrm>
          <a:prstGeom prst="rect">
            <a:avLst/>
          </a:prstGeom>
        </p:spPr>
      </p:pic>
      <p:pic>
        <p:nvPicPr>
          <p:cNvPr id="18" name="Zvo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8013" y="4377111"/>
            <a:ext cx="487362" cy="4873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07" y="4153252"/>
            <a:ext cx="869942" cy="8762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1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67"/>
    </mc:Choice>
    <mc:Fallback>
      <p:transition spd="slow" advTm="50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8413" y="1867986"/>
            <a:ext cx="7766936" cy="1646302"/>
          </a:xfrm>
        </p:spPr>
        <p:txBody>
          <a:bodyPr/>
          <a:lstStyle/>
          <a:p>
            <a:r>
              <a:rPr lang="sl-SI" dirty="0"/>
              <a:t>VESELO NA IGRO</a:t>
            </a:r>
            <a:endParaRPr lang="sl-SI" sz="8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7" y="590700"/>
            <a:ext cx="2916827" cy="4732020"/>
          </a:xfrm>
          <a:prstGeom prst="rect">
            <a:avLst/>
          </a:prstGeom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1967300" y="4712404"/>
            <a:ext cx="7258049" cy="1096899"/>
          </a:xfrm>
        </p:spPr>
        <p:txBody>
          <a:bodyPr>
            <a:normAutofit lnSpcReduction="10000"/>
          </a:bodyPr>
          <a:lstStyle/>
          <a:p>
            <a:r>
              <a:rPr lang="sl-SI" dirty="0"/>
              <a:t>Center šolskih in obšolskih dejavnosti</a:t>
            </a:r>
            <a:r>
              <a:rPr lang="sl-SI"/>
              <a:t>, CŠOD </a:t>
            </a:r>
            <a:r>
              <a:rPr lang="sl-SI" dirty="0"/>
              <a:t>Peca, Mežica</a:t>
            </a:r>
          </a:p>
          <a:p>
            <a:r>
              <a:rPr lang="sl-SI" dirty="0"/>
              <a:t>Breg 13, 2392, Mežica, 02 823 61 84, 031 342 901</a:t>
            </a:r>
          </a:p>
          <a:p>
            <a:r>
              <a:rPr lang="sl-SI" dirty="0"/>
              <a:t>Jure </a:t>
            </a:r>
            <a:r>
              <a:rPr lang="sl-SI" dirty="0" err="1"/>
              <a:t>Penec</a:t>
            </a:r>
            <a:r>
              <a:rPr lang="sl-SI" dirty="0"/>
              <a:t>, prof. šp. vzg.</a:t>
            </a:r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09" y="3556032"/>
            <a:ext cx="869942" cy="8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6420" y="303072"/>
            <a:ext cx="7766936" cy="1646302"/>
          </a:xfrm>
        </p:spPr>
        <p:txBody>
          <a:bodyPr/>
          <a:lstStyle/>
          <a:p>
            <a:r>
              <a:rPr lang="sl-SI" sz="7200" dirty="0"/>
              <a:t>Kaj je GOLF?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970" y="2207108"/>
            <a:ext cx="7766936" cy="1096899"/>
          </a:xfrm>
        </p:spPr>
        <p:txBody>
          <a:bodyPr/>
          <a:lstStyle/>
          <a:p>
            <a:pPr algn="ctr"/>
            <a:r>
              <a:rPr lang="sl-SI" dirty="0">
                <a:hlinkClick r:id="rId5"/>
              </a:rPr>
              <a:t>Golf</a:t>
            </a:r>
            <a:r>
              <a:rPr lang="sl-SI" dirty="0"/>
              <a:t> je šport, pri katerem skušamo s čim manj udarci s palico spraviti žogico v luknjo v tleh. </a:t>
            </a:r>
          </a:p>
        </p:txBody>
      </p:sp>
      <p:pic>
        <p:nvPicPr>
          <p:cNvPr id="5" name="nJBud1rwB6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713858" y="2972537"/>
            <a:ext cx="4829942" cy="2716842"/>
          </a:xfrm>
          <a:prstGeom prst="rect">
            <a:avLst/>
          </a:prstGeom>
        </p:spPr>
      </p:pic>
      <p:sp>
        <p:nvSpPr>
          <p:cNvPr id="8" name="Podnaslov 2"/>
          <p:cNvSpPr txBox="1">
            <a:spLocks/>
          </p:cNvSpPr>
          <p:nvPr/>
        </p:nvSpPr>
        <p:spPr>
          <a:xfrm>
            <a:off x="1096050" y="57583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>
                <a:hlinkClick r:id="rId7"/>
              </a:rPr>
              <a:t>Video 1: Golf s palico </a:t>
            </a:r>
            <a:endParaRPr lang="sl-SI" dirty="0"/>
          </a:p>
        </p:txBody>
      </p:sp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3356" y="5019295"/>
            <a:ext cx="487362" cy="4873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94"/>
    </mc:Choice>
    <mc:Fallback>
      <p:transition spd="slow" advTm="38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5030" y="303072"/>
            <a:ext cx="7766936" cy="1646302"/>
          </a:xfrm>
        </p:spPr>
        <p:txBody>
          <a:bodyPr/>
          <a:lstStyle/>
          <a:p>
            <a:r>
              <a:rPr lang="sl-SI" sz="7200" dirty="0"/>
              <a:t>Kaj je </a:t>
            </a:r>
            <a:r>
              <a:rPr lang="sl-SI" sz="2400" dirty="0"/>
              <a:t>mini </a:t>
            </a:r>
            <a:r>
              <a:rPr lang="sl-SI" sz="7200" dirty="0"/>
              <a:t>GOLF?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970" y="2207108"/>
            <a:ext cx="7766936" cy="1096899"/>
          </a:xfrm>
        </p:spPr>
        <p:txBody>
          <a:bodyPr/>
          <a:lstStyle/>
          <a:p>
            <a:pPr algn="ctr"/>
            <a:r>
              <a:rPr lang="sl-SI" dirty="0">
                <a:hlinkClick r:id="rId5"/>
              </a:rPr>
              <a:t>Mini golf</a:t>
            </a:r>
            <a:r>
              <a:rPr lang="sl-SI" dirty="0"/>
              <a:t> je šport, pri katerem skušamo s palico spraviti žogico v luknjo v tleh s čim manj udarci. </a:t>
            </a: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1096050" y="57583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>
                <a:hlinkClick r:id="rId6"/>
              </a:rPr>
              <a:t>Video 2: Mini golf </a:t>
            </a:r>
            <a:endParaRPr lang="sl-SI" dirty="0"/>
          </a:p>
        </p:txBody>
      </p:sp>
      <p:pic>
        <p:nvPicPr>
          <p:cNvPr id="4" name="6VijAob_bHM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15438" y="3011805"/>
            <a:ext cx="4572000" cy="2571750"/>
          </a:xfrm>
          <a:prstGeom prst="rect">
            <a:avLst/>
          </a:prstGeom>
        </p:spPr>
      </p:pic>
      <p:pic>
        <p:nvPicPr>
          <p:cNvPr id="24" name="Zvok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34604" y="5019295"/>
            <a:ext cx="487362" cy="4873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9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83"/>
    </mc:Choice>
    <mc:Fallback>
      <p:transition spd="slow" advTm="31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6420" y="303072"/>
            <a:ext cx="7766936" cy="1646302"/>
          </a:xfrm>
        </p:spPr>
        <p:txBody>
          <a:bodyPr/>
          <a:lstStyle/>
          <a:p>
            <a:r>
              <a:rPr lang="sl-SI" sz="7200" dirty="0"/>
              <a:t>Kaj je </a:t>
            </a:r>
            <a:r>
              <a:rPr lang="sl-SI" sz="2400" dirty="0" err="1"/>
              <a:t>foot</a:t>
            </a:r>
            <a:r>
              <a:rPr lang="sl-SI" sz="7200" dirty="0" err="1"/>
              <a:t>GOLF</a:t>
            </a:r>
            <a:r>
              <a:rPr lang="sl-SI" sz="7200" dirty="0"/>
              <a:t>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970" y="2207108"/>
            <a:ext cx="7766936" cy="1096899"/>
          </a:xfrm>
        </p:spPr>
        <p:txBody>
          <a:bodyPr/>
          <a:lstStyle/>
          <a:p>
            <a:pPr algn="ctr"/>
            <a:r>
              <a:rPr lang="sl-SI" dirty="0" err="1">
                <a:hlinkClick r:id="rId5"/>
              </a:rPr>
              <a:t>Footgolf</a:t>
            </a:r>
            <a:r>
              <a:rPr lang="sl-SI" dirty="0"/>
              <a:t> je šport, pri katerem skušamo s čim manj udarci z nogo spraviti žogo v luknjo v tleh. </a:t>
            </a: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1096050" y="57583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>
                <a:hlinkClick r:id="rId6"/>
              </a:rPr>
              <a:t>Video 3: </a:t>
            </a:r>
            <a:r>
              <a:rPr lang="sl-SI" dirty="0" err="1">
                <a:hlinkClick r:id="rId6"/>
              </a:rPr>
              <a:t>Footgolf</a:t>
            </a:r>
            <a:r>
              <a:rPr lang="sl-SI" dirty="0">
                <a:hlinkClick r:id="rId6"/>
              </a:rPr>
              <a:t> ali </a:t>
            </a:r>
            <a:r>
              <a:rPr lang="sl-SI" dirty="0" err="1">
                <a:hlinkClick r:id="rId6"/>
              </a:rPr>
              <a:t>nogogolf</a:t>
            </a:r>
            <a:endParaRPr lang="sl-SI" dirty="0"/>
          </a:p>
        </p:txBody>
      </p:sp>
      <p:pic>
        <p:nvPicPr>
          <p:cNvPr id="5" name="2-q9WBDkZEk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15438" y="2966085"/>
            <a:ext cx="4572000" cy="257175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3356" y="5019295"/>
            <a:ext cx="487362" cy="48736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5"/>
    </mc:Choice>
    <mc:Fallback xmlns="">
      <p:transition spd="slow" advTm="12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6420" y="303072"/>
            <a:ext cx="7766936" cy="1646302"/>
          </a:xfrm>
        </p:spPr>
        <p:txBody>
          <a:bodyPr/>
          <a:lstStyle/>
          <a:p>
            <a:r>
              <a:rPr lang="sl-SI" sz="7200" dirty="0"/>
              <a:t>Kaj je </a:t>
            </a:r>
            <a:r>
              <a:rPr lang="sl-SI" sz="2400" dirty="0" err="1"/>
              <a:t>disk</a:t>
            </a:r>
            <a:r>
              <a:rPr lang="sl-SI" sz="7200" dirty="0" err="1"/>
              <a:t>GOLF</a:t>
            </a:r>
            <a:r>
              <a:rPr lang="sl-SI" sz="7200" dirty="0"/>
              <a:t>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57250" y="2207108"/>
            <a:ext cx="8469630" cy="1096899"/>
          </a:xfrm>
        </p:spPr>
        <p:txBody>
          <a:bodyPr/>
          <a:lstStyle/>
          <a:p>
            <a:pPr algn="ctr"/>
            <a:r>
              <a:rPr lang="sl-SI" dirty="0">
                <a:hlinkClick r:id="rId5"/>
              </a:rPr>
              <a:t>Disk golf</a:t>
            </a:r>
            <a:r>
              <a:rPr lang="sl-SI" dirty="0"/>
              <a:t> je šport, pri katerem skušamo z diskom zadeti koš s čim manj meti. </a:t>
            </a: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1096050" y="57583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>
                <a:hlinkClick r:id="rId6"/>
              </a:rPr>
              <a:t>Video 4: Disk golf</a:t>
            </a:r>
            <a:endParaRPr lang="sl-SI" dirty="0"/>
          </a:p>
        </p:txBody>
      </p:sp>
      <p:pic>
        <p:nvPicPr>
          <p:cNvPr id="4" name="Pf5SnSohWnY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15438" y="2977515"/>
            <a:ext cx="4572000" cy="2571750"/>
          </a:xfrm>
          <a:prstGeom prst="rect">
            <a:avLst/>
          </a:prstGeom>
        </p:spPr>
      </p:pic>
      <p:pic>
        <p:nvPicPr>
          <p:cNvPr id="13" name="Zvo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3356" y="5019295"/>
            <a:ext cx="487362" cy="4873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6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48"/>
    </mc:Choice>
    <mc:Fallback>
      <p:transition spd="slow" advTm="49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6050" y="175603"/>
            <a:ext cx="7766936" cy="1646302"/>
          </a:xfrm>
        </p:spPr>
        <p:txBody>
          <a:bodyPr/>
          <a:lstStyle/>
          <a:p>
            <a:pPr algn="ctr"/>
            <a:r>
              <a:rPr lang="sl-SI" sz="4400" dirty="0"/>
              <a:t>VARNOST V GOLFU</a:t>
            </a:r>
            <a:endParaRPr lang="sl-SI" sz="7200" dirty="0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1096050" y="57583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096050" y="4858701"/>
            <a:ext cx="7766936" cy="1096899"/>
          </a:xfrm>
        </p:spPr>
        <p:txBody>
          <a:bodyPr/>
          <a:lstStyle/>
          <a:p>
            <a:pPr algn="ctr"/>
            <a:r>
              <a:rPr lang="sl-SI" dirty="0"/>
              <a:t>Vsak šport tudi golf imajo pravila varnosti, ki zagotavljajo in omogočajo varno udejstvovanje v njem.</a:t>
            </a:r>
          </a:p>
        </p:txBody>
      </p:sp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5836" y="5918057"/>
            <a:ext cx="487362" cy="48736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0" y="1821905"/>
            <a:ext cx="2405255" cy="29799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33"/>
    </mc:Choice>
    <mc:Fallback>
      <p:transition spd="slow" advTm="65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742950" y="558041"/>
            <a:ext cx="9315450" cy="1646302"/>
          </a:xfrm>
        </p:spPr>
        <p:txBody>
          <a:bodyPr/>
          <a:lstStyle/>
          <a:p>
            <a:pPr algn="ctr"/>
            <a:r>
              <a:rPr lang="sl-SI" sz="3600" dirty="0"/>
              <a:t>GOLF S PRIREJENIMI PRAVILI </a:t>
            </a:r>
            <a:br>
              <a:rPr lang="sl-SI" sz="3600" dirty="0"/>
            </a:br>
            <a:r>
              <a:rPr lang="sl-SI" sz="3600" dirty="0"/>
              <a:t>IGRE V NARAVI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6088" y="2423864"/>
            <a:ext cx="6737374" cy="1096899"/>
          </a:xfrm>
        </p:spPr>
        <p:txBody>
          <a:bodyPr>
            <a:normAutofit/>
          </a:bodyPr>
          <a:lstStyle/>
          <a:p>
            <a:pPr algn="ctr"/>
            <a:r>
              <a:rPr lang="sl-SI" sz="2000" dirty="0"/>
              <a:t>Izmislimo si svoj golf! Zakaj ne kar „storž golf“?</a:t>
            </a:r>
          </a:p>
          <a:p>
            <a:pPr algn="ctr"/>
            <a:endParaRPr lang="sl-SI" dirty="0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1096050" y="57583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3531870"/>
            <a:ext cx="914527" cy="2148365"/>
          </a:xfrm>
          <a:prstGeom prst="rect">
            <a:avLst/>
          </a:prstGeom>
        </p:spPr>
      </p:pic>
      <p:pic>
        <p:nvPicPr>
          <p:cNvPr id="2050" name="Picture 2" descr="Pinecone hand drawing — Stock Vector © goldenshrimp #1238128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2" y="5286929"/>
            <a:ext cx="637061" cy="6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5" y="0"/>
            <a:ext cx="2279331" cy="6855239"/>
          </a:xfrm>
          <a:prstGeom prst="rect">
            <a:avLst/>
          </a:prstGeom>
        </p:spPr>
      </p:pic>
      <p:sp>
        <p:nvSpPr>
          <p:cNvPr id="15" name="Navzdol ukrivljena puščica 14"/>
          <p:cNvSpPr/>
          <p:nvPr/>
        </p:nvSpPr>
        <p:spPr>
          <a:xfrm rot="194772">
            <a:off x="1783575" y="4675341"/>
            <a:ext cx="972938" cy="846307"/>
          </a:xfrm>
          <a:prstGeom prst="curvedDownArrow">
            <a:avLst>
              <a:gd name="adj1" fmla="val 11423"/>
              <a:gd name="adj2" fmla="val 4437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Navzdol ukrivljena puščica 17"/>
          <p:cNvSpPr/>
          <p:nvPr/>
        </p:nvSpPr>
        <p:spPr>
          <a:xfrm rot="421015">
            <a:off x="3290158" y="4827281"/>
            <a:ext cx="1681456" cy="839574"/>
          </a:xfrm>
          <a:prstGeom prst="curvedDownArrow">
            <a:avLst>
              <a:gd name="adj1" fmla="val 11423"/>
              <a:gd name="adj2" fmla="val 456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9" name="Picture 2" descr="Pinecone hand drawing — Stock Vector © goldenshrimp #1238128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008">
            <a:off x="4863246" y="5492337"/>
            <a:ext cx="831388" cy="8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vo ukrivljena puščica 15"/>
          <p:cNvSpPr/>
          <p:nvPr/>
        </p:nvSpPr>
        <p:spPr>
          <a:xfrm rot="15848097">
            <a:off x="6263410" y="3862101"/>
            <a:ext cx="1184080" cy="2448633"/>
          </a:xfrm>
          <a:prstGeom prst="curvedLeftArrow">
            <a:avLst>
              <a:gd name="adj1" fmla="val 11909"/>
              <a:gd name="adj2" fmla="val 50000"/>
              <a:gd name="adj3" fmla="val 32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1" name="Podnaslov 2"/>
          <p:cNvSpPr txBox="1">
            <a:spLocks/>
          </p:cNvSpPr>
          <p:nvPr/>
        </p:nvSpPr>
        <p:spPr>
          <a:xfrm>
            <a:off x="1675233" y="3999401"/>
            <a:ext cx="5663453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/>
              <a:t>    </a:t>
            </a:r>
            <a:r>
              <a:rPr lang="sl-SI" sz="1400" dirty="0"/>
              <a:t>1. met</a:t>
            </a:r>
            <a:r>
              <a:rPr lang="sl-SI" dirty="0"/>
              <a:t>              </a:t>
            </a:r>
            <a:r>
              <a:rPr lang="sl-SI" sz="1600" dirty="0"/>
              <a:t>2. met</a:t>
            </a:r>
            <a:r>
              <a:rPr lang="sl-SI" dirty="0"/>
              <a:t>                              3.met </a:t>
            </a:r>
          </a:p>
          <a:p>
            <a:pPr algn="ctr"/>
            <a:endParaRPr lang="sl-SI" dirty="0"/>
          </a:p>
        </p:txBody>
      </p:sp>
      <p:pic>
        <p:nvPicPr>
          <p:cNvPr id="26" name="Zvo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94300" y="5742335"/>
            <a:ext cx="487362" cy="48736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06"/>
    </mc:Choice>
    <mc:Fallback>
      <p:transition spd="slow" advTm="89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47654" y="96010"/>
            <a:ext cx="5001737" cy="1232859"/>
          </a:xfrm>
        </p:spPr>
        <p:txBody>
          <a:bodyPr/>
          <a:lstStyle/>
          <a:p>
            <a:r>
              <a:rPr lang="sl-SI" sz="4000" dirty="0"/>
              <a:t>NOGAVICA GOLF</a:t>
            </a:r>
            <a:br>
              <a:rPr lang="sl-SI" sz="1800" dirty="0"/>
            </a:br>
            <a:r>
              <a:rPr lang="sl-SI" sz="1800" dirty="0"/>
              <a:t>DOMA</a:t>
            </a:r>
            <a:endParaRPr lang="sl-SI" sz="4000" dirty="0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1096050" y="57583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09" y="1525874"/>
            <a:ext cx="5073332" cy="4540908"/>
          </a:xfrm>
          <a:prstGeom prst="rect">
            <a:avLst/>
          </a:prstGeom>
        </p:spPr>
      </p:pic>
      <p:sp>
        <p:nvSpPr>
          <p:cNvPr id="17" name="Podnaslov 2"/>
          <p:cNvSpPr txBox="1">
            <a:spLocks/>
          </p:cNvSpPr>
          <p:nvPr/>
        </p:nvSpPr>
        <p:spPr>
          <a:xfrm>
            <a:off x="3789498" y="4652647"/>
            <a:ext cx="3491414" cy="1942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l-SI" sz="1100" dirty="0"/>
          </a:p>
          <a:p>
            <a:pPr algn="just"/>
            <a:r>
              <a:rPr lang="sl-SI" sz="2400" dirty="0"/>
              <a:t>  LEGENDA</a:t>
            </a:r>
          </a:p>
          <a:p>
            <a:pPr algn="just"/>
            <a:r>
              <a:rPr lang="sl-SI" dirty="0"/>
              <a:t>		  	     ZAČETEK</a:t>
            </a:r>
          </a:p>
          <a:p>
            <a:pPr algn="just"/>
            <a:r>
              <a:rPr lang="sl-SI" dirty="0"/>
              <a:t>               	     CILJ / POSODA</a:t>
            </a:r>
          </a:p>
          <a:p>
            <a:pPr algn="just"/>
            <a:r>
              <a:rPr lang="sl-SI" dirty="0"/>
              <a:t>			     METI (1, 2, 3 …)</a:t>
            </a:r>
          </a:p>
          <a:p>
            <a:pPr algn="ctr"/>
            <a:endParaRPr lang="sl-SI" dirty="0"/>
          </a:p>
        </p:txBody>
      </p:sp>
      <p:sp>
        <p:nvSpPr>
          <p:cNvPr id="20" name="Krof 19"/>
          <p:cNvSpPr/>
          <p:nvPr/>
        </p:nvSpPr>
        <p:spPr>
          <a:xfrm>
            <a:off x="4914352" y="5933724"/>
            <a:ext cx="332139" cy="334677"/>
          </a:xfrm>
          <a:prstGeom prst="donut">
            <a:avLst>
              <a:gd name="adj" fmla="val 1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Pomnoži 10"/>
          <p:cNvSpPr/>
          <p:nvPr/>
        </p:nvSpPr>
        <p:spPr>
          <a:xfrm>
            <a:off x="8516403" y="5525877"/>
            <a:ext cx="338164" cy="44412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7" name="Ukrivljen povezovalnik 26"/>
          <p:cNvCxnSpPr/>
          <p:nvPr/>
        </p:nvCxnSpPr>
        <p:spPr>
          <a:xfrm rot="16200000" flipV="1">
            <a:off x="7682841" y="4455823"/>
            <a:ext cx="1219291" cy="76584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Ukrivljen povezovalnik 30"/>
          <p:cNvCxnSpPr/>
          <p:nvPr/>
        </p:nvCxnSpPr>
        <p:spPr>
          <a:xfrm rot="10800000" flipV="1">
            <a:off x="4718416" y="3080517"/>
            <a:ext cx="2491740" cy="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Ukrivljen povezovalnik 50"/>
          <p:cNvCxnSpPr/>
          <p:nvPr/>
        </p:nvCxnSpPr>
        <p:spPr>
          <a:xfrm rot="16200000" flipV="1">
            <a:off x="7085837" y="3217311"/>
            <a:ext cx="1018798" cy="628648"/>
          </a:xfrm>
          <a:prstGeom prst="curvedConnector3">
            <a:avLst>
              <a:gd name="adj1" fmla="val 63463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Ukrivljen povezovalnik 56"/>
          <p:cNvCxnSpPr/>
          <p:nvPr/>
        </p:nvCxnSpPr>
        <p:spPr>
          <a:xfrm rot="16200000" flipV="1">
            <a:off x="3988579" y="2363898"/>
            <a:ext cx="1129572" cy="231583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Ukrivljen povezovalnik 63"/>
          <p:cNvCxnSpPr/>
          <p:nvPr/>
        </p:nvCxnSpPr>
        <p:spPr>
          <a:xfrm rot="16200000" flipV="1">
            <a:off x="4595666" y="6042750"/>
            <a:ext cx="577637" cy="52807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Pomnoži 65"/>
          <p:cNvSpPr/>
          <p:nvPr/>
        </p:nvSpPr>
        <p:spPr>
          <a:xfrm>
            <a:off x="4841882" y="5410619"/>
            <a:ext cx="477077" cy="5181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2" y="1328869"/>
            <a:ext cx="1724296" cy="4628864"/>
          </a:xfrm>
          <a:prstGeom prst="rect">
            <a:avLst/>
          </a:prstGeom>
        </p:spPr>
      </p:pic>
      <p:cxnSp>
        <p:nvCxnSpPr>
          <p:cNvPr id="25" name="Ukrivljen povezovalnik 24"/>
          <p:cNvCxnSpPr/>
          <p:nvPr/>
        </p:nvCxnSpPr>
        <p:spPr>
          <a:xfrm rot="16200000" flipV="1">
            <a:off x="4497698" y="6125844"/>
            <a:ext cx="577637" cy="528076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Podnaslov 2"/>
          <p:cNvSpPr txBox="1">
            <a:spLocks/>
          </p:cNvSpPr>
          <p:nvPr/>
        </p:nvSpPr>
        <p:spPr>
          <a:xfrm rot="3220781">
            <a:off x="7899064" y="4625408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400" dirty="0"/>
              <a:t>DNEVNA SOBA</a:t>
            </a:r>
          </a:p>
          <a:p>
            <a:pPr algn="ctr"/>
            <a:endParaRPr lang="sl-SI" dirty="0"/>
          </a:p>
        </p:txBody>
      </p:sp>
      <p:sp>
        <p:nvSpPr>
          <p:cNvPr id="32" name="Podnaslov 2"/>
          <p:cNvSpPr txBox="1">
            <a:spLocks/>
          </p:cNvSpPr>
          <p:nvPr/>
        </p:nvSpPr>
        <p:spPr>
          <a:xfrm rot="3220781">
            <a:off x="7234614" y="3241083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400" dirty="0"/>
              <a:t>JEDILNICA</a:t>
            </a:r>
            <a:endParaRPr lang="sl-SI" dirty="0"/>
          </a:p>
        </p:txBody>
      </p:sp>
      <p:sp>
        <p:nvSpPr>
          <p:cNvPr id="33" name="Podnaslov 2"/>
          <p:cNvSpPr txBox="1">
            <a:spLocks/>
          </p:cNvSpPr>
          <p:nvPr/>
        </p:nvSpPr>
        <p:spPr>
          <a:xfrm>
            <a:off x="5649503" y="2867758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400" dirty="0"/>
              <a:t>HODNIK</a:t>
            </a:r>
            <a:endParaRPr lang="sl-SI" dirty="0"/>
          </a:p>
        </p:txBody>
      </p:sp>
      <p:sp>
        <p:nvSpPr>
          <p:cNvPr id="34" name="Podnaslov 2"/>
          <p:cNvSpPr txBox="1">
            <a:spLocks/>
          </p:cNvSpPr>
          <p:nvPr/>
        </p:nvSpPr>
        <p:spPr>
          <a:xfrm>
            <a:off x="4617658" y="1989473"/>
            <a:ext cx="708722" cy="4502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400" dirty="0"/>
              <a:t>OTROŠKA</a:t>
            </a:r>
          </a:p>
          <a:p>
            <a:pPr algn="ctr"/>
            <a:r>
              <a:rPr lang="sl-SI" sz="1400" dirty="0"/>
              <a:t>SOBA</a:t>
            </a:r>
            <a:endParaRPr lang="sl-SI" dirty="0"/>
          </a:p>
        </p:txBody>
      </p:sp>
      <p:sp>
        <p:nvSpPr>
          <p:cNvPr id="35" name="Podnaslov 2"/>
          <p:cNvSpPr txBox="1">
            <a:spLocks/>
          </p:cNvSpPr>
          <p:nvPr/>
        </p:nvSpPr>
        <p:spPr>
          <a:xfrm>
            <a:off x="5686075" y="2194727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400" dirty="0"/>
              <a:t>KOPALNICA</a:t>
            </a:r>
            <a:endParaRPr lang="sl-SI" dirty="0"/>
          </a:p>
        </p:txBody>
      </p:sp>
      <p:sp>
        <p:nvSpPr>
          <p:cNvPr id="36" name="Podnaslov 2"/>
          <p:cNvSpPr txBox="1">
            <a:spLocks/>
          </p:cNvSpPr>
          <p:nvPr/>
        </p:nvSpPr>
        <p:spPr>
          <a:xfrm>
            <a:off x="4388317" y="3839158"/>
            <a:ext cx="708722" cy="4502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400" dirty="0"/>
              <a:t>OTROŠKA</a:t>
            </a:r>
          </a:p>
          <a:p>
            <a:pPr algn="ctr"/>
            <a:r>
              <a:rPr lang="sl-SI" sz="1400" dirty="0"/>
              <a:t>SOBA</a:t>
            </a:r>
            <a:endParaRPr lang="sl-SI" dirty="0"/>
          </a:p>
        </p:txBody>
      </p:sp>
      <p:sp>
        <p:nvSpPr>
          <p:cNvPr id="37" name="Podnaslov 2"/>
          <p:cNvSpPr txBox="1">
            <a:spLocks/>
          </p:cNvSpPr>
          <p:nvPr/>
        </p:nvSpPr>
        <p:spPr>
          <a:xfrm>
            <a:off x="5716071" y="3856882"/>
            <a:ext cx="936189" cy="450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000" dirty="0"/>
              <a:t>SPALNICA</a:t>
            </a:r>
          </a:p>
        </p:txBody>
      </p:sp>
      <p:sp>
        <p:nvSpPr>
          <p:cNvPr id="38" name="Podnaslov 2"/>
          <p:cNvSpPr txBox="1">
            <a:spLocks/>
          </p:cNvSpPr>
          <p:nvPr/>
        </p:nvSpPr>
        <p:spPr>
          <a:xfrm>
            <a:off x="6853818" y="1987288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1400" dirty="0"/>
              <a:t>WC</a:t>
            </a:r>
            <a:endParaRPr lang="sl-SI" dirty="0"/>
          </a:p>
        </p:txBody>
      </p:sp>
      <p:sp>
        <p:nvSpPr>
          <p:cNvPr id="39" name="Podnaslov 2"/>
          <p:cNvSpPr txBox="1">
            <a:spLocks/>
          </p:cNvSpPr>
          <p:nvPr/>
        </p:nvSpPr>
        <p:spPr>
          <a:xfrm>
            <a:off x="8021561" y="1781604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/>
              <a:t>GARDEROBA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6" y="4145883"/>
            <a:ext cx="1647240" cy="903756"/>
          </a:xfrm>
          <a:prstGeom prst="rect">
            <a:avLst/>
          </a:prstGeom>
        </p:spPr>
      </p:pic>
      <p:sp>
        <p:nvSpPr>
          <p:cNvPr id="16" name="Navzdol ukrivljena puščica 15"/>
          <p:cNvSpPr/>
          <p:nvPr/>
        </p:nvSpPr>
        <p:spPr>
          <a:xfrm rot="881087">
            <a:off x="2075486" y="2019374"/>
            <a:ext cx="429751" cy="524659"/>
          </a:xfrm>
          <a:prstGeom prst="curvedDownArrow">
            <a:avLst>
              <a:gd name="adj1" fmla="val 14551"/>
              <a:gd name="adj2" fmla="val 38400"/>
              <a:gd name="adj3" fmla="val 333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2" name="Navzdol ukrivljena puščica 41"/>
          <p:cNvSpPr/>
          <p:nvPr/>
        </p:nvSpPr>
        <p:spPr>
          <a:xfrm rot="1634756">
            <a:off x="2457680" y="2405477"/>
            <a:ext cx="622882" cy="741576"/>
          </a:xfrm>
          <a:prstGeom prst="curvedDownArrow">
            <a:avLst>
              <a:gd name="adj1" fmla="val 14551"/>
              <a:gd name="adj2" fmla="val 38400"/>
              <a:gd name="adj3" fmla="val 333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3" name="Navzdol ukrivljena puščica 42"/>
          <p:cNvSpPr/>
          <p:nvPr/>
        </p:nvSpPr>
        <p:spPr>
          <a:xfrm rot="2082291">
            <a:off x="2969999" y="3099088"/>
            <a:ext cx="932452" cy="914013"/>
          </a:xfrm>
          <a:prstGeom prst="curvedDownArrow">
            <a:avLst>
              <a:gd name="adj1" fmla="val 14551"/>
              <a:gd name="adj2" fmla="val 38400"/>
              <a:gd name="adj3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4" name="Podnaslov 2"/>
          <p:cNvSpPr txBox="1">
            <a:spLocks/>
          </p:cNvSpPr>
          <p:nvPr/>
        </p:nvSpPr>
        <p:spPr>
          <a:xfrm>
            <a:off x="2159764" y="1625926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/>
              <a:t>1. met</a:t>
            </a:r>
          </a:p>
        </p:txBody>
      </p:sp>
      <p:sp>
        <p:nvSpPr>
          <p:cNvPr id="45" name="Podnaslov 2"/>
          <p:cNvSpPr txBox="1">
            <a:spLocks/>
          </p:cNvSpPr>
          <p:nvPr/>
        </p:nvSpPr>
        <p:spPr>
          <a:xfrm>
            <a:off x="2769313" y="2110064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/>
              <a:t>2. met</a:t>
            </a:r>
          </a:p>
        </p:txBody>
      </p:sp>
      <p:sp>
        <p:nvSpPr>
          <p:cNvPr id="46" name="Podnaslov 2"/>
          <p:cNvSpPr txBox="1">
            <a:spLocks/>
          </p:cNvSpPr>
          <p:nvPr/>
        </p:nvSpPr>
        <p:spPr>
          <a:xfrm>
            <a:off x="3301164" y="2855154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/>
              <a:t>3. met</a:t>
            </a:r>
          </a:p>
        </p:txBody>
      </p:sp>
      <p:sp>
        <p:nvSpPr>
          <p:cNvPr id="47" name="Pomnoži 46"/>
          <p:cNvSpPr/>
          <p:nvPr/>
        </p:nvSpPr>
        <p:spPr>
          <a:xfrm>
            <a:off x="900676" y="1881963"/>
            <a:ext cx="477077" cy="5181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Krof 47"/>
          <p:cNvSpPr/>
          <p:nvPr/>
        </p:nvSpPr>
        <p:spPr>
          <a:xfrm>
            <a:off x="2963975" y="4542885"/>
            <a:ext cx="332139" cy="334677"/>
          </a:xfrm>
          <a:prstGeom prst="donut">
            <a:avLst>
              <a:gd name="adj" fmla="val 1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9" name="Krof 48"/>
          <p:cNvSpPr/>
          <p:nvPr/>
        </p:nvSpPr>
        <p:spPr>
          <a:xfrm>
            <a:off x="4316815" y="1665281"/>
            <a:ext cx="248823" cy="268114"/>
          </a:xfrm>
          <a:prstGeom prst="donut">
            <a:avLst>
              <a:gd name="adj" fmla="val 1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0" name="Podnaslov 2"/>
          <p:cNvSpPr txBox="1">
            <a:spLocks/>
          </p:cNvSpPr>
          <p:nvPr/>
        </p:nvSpPr>
        <p:spPr>
          <a:xfrm rot="5400000">
            <a:off x="7891680" y="3476901"/>
            <a:ext cx="1264474" cy="224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/>
              <a:t>KUHINJA</a:t>
            </a:r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0104" y="3312413"/>
            <a:ext cx="487362" cy="487362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7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68"/>
    </mc:Choice>
    <mc:Fallback>
      <p:transition spd="slow" advTm="71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1570" y="154101"/>
            <a:ext cx="8298180" cy="1548969"/>
          </a:xfrm>
        </p:spPr>
        <p:txBody>
          <a:bodyPr/>
          <a:lstStyle/>
          <a:p>
            <a:pPr algn="ctr"/>
            <a:r>
              <a:rPr lang="sl-SI" dirty="0"/>
              <a:t>Več o golfu na povezavah</a:t>
            </a:r>
            <a:endParaRPr lang="sl-SI" sz="8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8" y="1703070"/>
            <a:ext cx="2549652" cy="4136345"/>
          </a:xfrm>
          <a:prstGeom prst="rect">
            <a:avLst/>
          </a:prstGeom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3154680" y="2149208"/>
            <a:ext cx="5234940" cy="4274452"/>
          </a:xfrm>
        </p:spPr>
        <p:txBody>
          <a:bodyPr/>
          <a:lstStyle/>
          <a:p>
            <a:pPr algn="l"/>
            <a:endParaRPr lang="sl-SI" dirty="0">
              <a:hlinkClick r:id="rId5"/>
            </a:endParaRPr>
          </a:p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GOLF ZVEZA SLOVENIJE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sl-SI" dirty="0"/>
          </a:p>
          <a:p>
            <a:pPr algn="ctr"/>
            <a:r>
              <a:rPr lang="sl-SI" dirty="0">
                <a:hlinkClick r:id="rId6"/>
              </a:rPr>
              <a:t>MINI GOLF SKOZI ČAS</a:t>
            </a:r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dirty="0">
                <a:hlinkClick r:id="rId7"/>
              </a:rPr>
              <a:t>FOOTGOLF ZVEZA SLOVENIJE</a:t>
            </a:r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dirty="0">
                <a:hlinkClick r:id="rId8"/>
              </a:rPr>
              <a:t>DISK GOLF ZVEZA SLOVENIJE</a:t>
            </a:r>
            <a:endParaRPr lang="sl-SI" dirty="0"/>
          </a:p>
        </p:txBody>
      </p:sp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45939" y="4844922"/>
            <a:ext cx="487362" cy="48736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1" y="0"/>
            <a:ext cx="4322439" cy="120101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335"/>
            <a:ext cx="190821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8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70"/>
    </mc:Choice>
    <mc:Fallback>
      <p:transition spd="slow" advTm="14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64C9994DDD1B4998DEE5017936F8AE" ma:contentTypeVersion="6" ma:contentTypeDescription="Ustvari nov dokument." ma:contentTypeScope="" ma:versionID="a2431bdffff1d4b0f06543391b1648f4">
  <xsd:schema xmlns:xsd="http://www.w3.org/2001/XMLSchema" xmlns:xs="http://www.w3.org/2001/XMLSchema" xmlns:p="http://schemas.microsoft.com/office/2006/metadata/properties" xmlns:ns2="ad77ee62-bb45-48e0-8476-4307ae7a337e" targetNamespace="http://schemas.microsoft.com/office/2006/metadata/properties" ma:root="true" ma:fieldsID="462836cdbbd7dc5b850e6b33c5bea039" ns2:_="">
    <xsd:import namespace="ad77ee62-bb45-48e0-8476-4307ae7a33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ee62-bb45-48e0-8476-4307ae7a3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43D13-E81F-4073-9591-4787B28B98C8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ad77ee62-bb45-48e0-8476-4307ae7a337e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DBCBF2-039A-460B-9885-168F5CE01A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D97DB3-89B9-431C-B082-79C366B9A6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7ee62-bb45-48e0-8476-4307ae7a3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640</TotalTime>
  <Words>318</Words>
  <Application>Microsoft Office PowerPoint</Application>
  <PresentationFormat>Širokozaslonsko</PresentationFormat>
  <Paragraphs>57</Paragraphs>
  <Slides>10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Gladko</vt:lpstr>
      <vt:lpstr>GOLF/nogavica</vt:lpstr>
      <vt:lpstr>Kaj je GOLF?</vt:lpstr>
      <vt:lpstr>Kaj je mini GOLF?</vt:lpstr>
      <vt:lpstr>Kaj je footGOLF?</vt:lpstr>
      <vt:lpstr>Kaj je diskGOLF?</vt:lpstr>
      <vt:lpstr>VARNOST V GOLFU</vt:lpstr>
      <vt:lpstr>GOLF S PRIREJENIMI PRAVILI  IGRE V NARAVI</vt:lpstr>
      <vt:lpstr>NOGAVICA GOLF DOMA</vt:lpstr>
      <vt:lpstr>Več o golfu na povezavah</vt:lpstr>
      <vt:lpstr>VESELO NA IGRO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 nogavica</dc:title>
  <dc:creator>Jance</dc:creator>
  <cp:lastModifiedBy>Irena Kokalj CSOD</cp:lastModifiedBy>
  <cp:revision>81</cp:revision>
  <dcterms:created xsi:type="dcterms:W3CDTF">2020-04-01T08:36:42Z</dcterms:created>
  <dcterms:modified xsi:type="dcterms:W3CDTF">2020-04-09T04:59:21Z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0x010100F364C9994DDD1B4998DEE5017936F8AE</vt:lpwstr>
  </property>
</Properties>
</file>