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323" r:id="rId6"/>
    <p:sldId id="314"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260" r:id="rId20"/>
    <p:sldId id="324" r:id="rId21"/>
    <p:sldId id="262" r:id="rId22"/>
    <p:sldId id="263" r:id="rId23"/>
    <p:sldId id="264" r:id="rId24"/>
    <p:sldId id="265" r:id="rId25"/>
    <p:sldId id="266" r:id="rId26"/>
    <p:sldId id="267" r:id="rId27"/>
    <p:sldId id="268" r:id="rId28"/>
    <p:sldId id="269" r:id="rId29"/>
    <p:sldId id="270" r:id="rId30"/>
    <p:sldId id="272" r:id="rId31"/>
    <p:sldId id="271" r:id="rId32"/>
    <p:sldId id="273" r:id="rId33"/>
    <p:sldId id="274" r:id="rId34"/>
    <p:sldId id="275" r:id="rId35"/>
    <p:sldId id="276" r:id="rId36"/>
    <p:sldId id="278" r:id="rId37"/>
    <p:sldId id="277" r:id="rId38"/>
    <p:sldId id="280" r:id="rId39"/>
    <p:sldId id="279" r:id="rId40"/>
    <p:sldId id="282" r:id="rId41"/>
    <p:sldId id="281" r:id="rId42"/>
    <p:sldId id="284" r:id="rId43"/>
    <p:sldId id="283" r:id="rId44"/>
    <p:sldId id="285" r:id="rId45"/>
    <p:sldId id="286" r:id="rId46"/>
    <p:sldId id="287" r:id="rId47"/>
    <p:sldId id="288" r:id="rId48"/>
    <p:sldId id="290" r:id="rId49"/>
    <p:sldId id="289" r:id="rId50"/>
    <p:sldId id="303" r:id="rId51"/>
    <p:sldId id="304" r:id="rId52"/>
    <p:sldId id="305" r:id="rId53"/>
    <p:sldId id="306" r:id="rId54"/>
    <p:sldId id="307" r:id="rId55"/>
    <p:sldId id="308" r:id="rId56"/>
    <p:sldId id="309" r:id="rId57"/>
    <p:sldId id="313" r:id="rId58"/>
    <p:sldId id="321" r:id="rId59"/>
    <p:sldId id="310" r:id="rId60"/>
    <p:sldId id="311" r:id="rId61"/>
    <p:sldId id="315" r:id="rId62"/>
    <p:sldId id="316" r:id="rId63"/>
    <p:sldId id="322"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3B8592-E4A2-475F-B5EB-EFF24DECC739}" v="69" dt="2020-04-15T16:26:57.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98"/>
        <p:guide pos="3840"/>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ena Kokalj CSOD" userId="625da1f2-cf78-4664-8e1b-939f3058d925" providerId="ADAL" clId="{043B8592-E4A2-475F-B5EB-EFF24DECC739}"/>
    <pc:docChg chg="modSld">
      <pc:chgData name="Irena Kokalj CSOD" userId="625da1f2-cf78-4664-8e1b-939f3058d925" providerId="ADAL" clId="{043B8592-E4A2-475F-B5EB-EFF24DECC739}" dt="2020-04-15T16:26:57.407" v="66"/>
      <pc:docMkLst>
        <pc:docMk/>
      </pc:docMkLst>
      <pc:sldChg chg="addSp modSp">
        <pc:chgData name="Irena Kokalj CSOD" userId="625da1f2-cf78-4664-8e1b-939f3058d925" providerId="ADAL" clId="{043B8592-E4A2-475F-B5EB-EFF24DECC739}" dt="2020-04-15T16:24:01.740" v="1" actId="1076"/>
        <pc:sldMkLst>
          <pc:docMk/>
          <pc:sldMk cId="3833686550" sldId="256"/>
        </pc:sldMkLst>
        <pc:picChg chg="add mod">
          <ac:chgData name="Irena Kokalj CSOD" userId="625da1f2-cf78-4664-8e1b-939f3058d925" providerId="ADAL" clId="{043B8592-E4A2-475F-B5EB-EFF24DECC739}" dt="2020-04-15T16:24:01.740" v="1" actId="1076"/>
          <ac:picMkLst>
            <pc:docMk/>
            <pc:sldMk cId="3833686550" sldId="256"/>
            <ac:picMk id="4" creationId="{A0B235DB-587D-4819-BB99-DA5ED23C6B98}"/>
          </ac:picMkLst>
        </pc:picChg>
      </pc:sldChg>
      <pc:sldChg chg="addSp">
        <pc:chgData name="Irena Kokalj CSOD" userId="625da1f2-cf78-4664-8e1b-939f3058d925" providerId="ADAL" clId="{043B8592-E4A2-475F-B5EB-EFF24DECC739}" dt="2020-04-15T16:24:57.537" v="20"/>
        <pc:sldMkLst>
          <pc:docMk/>
          <pc:sldMk cId="2426348206" sldId="260"/>
        </pc:sldMkLst>
        <pc:picChg chg="add">
          <ac:chgData name="Irena Kokalj CSOD" userId="625da1f2-cf78-4664-8e1b-939f3058d925" providerId="ADAL" clId="{043B8592-E4A2-475F-B5EB-EFF24DECC739}" dt="2020-04-15T16:24:57.537" v="20"/>
          <ac:picMkLst>
            <pc:docMk/>
            <pc:sldMk cId="2426348206" sldId="260"/>
            <ac:picMk id="5" creationId="{9D6CBE2D-5440-4DCD-8523-18A4FC6DB41F}"/>
          </ac:picMkLst>
        </pc:picChg>
      </pc:sldChg>
      <pc:sldChg chg="addSp">
        <pc:chgData name="Irena Kokalj CSOD" userId="625da1f2-cf78-4664-8e1b-939f3058d925" providerId="ADAL" clId="{043B8592-E4A2-475F-B5EB-EFF24DECC739}" dt="2020-04-15T16:25:01.651" v="22"/>
        <pc:sldMkLst>
          <pc:docMk/>
          <pc:sldMk cId="2905577467" sldId="262"/>
        </pc:sldMkLst>
        <pc:picChg chg="add">
          <ac:chgData name="Irena Kokalj CSOD" userId="625da1f2-cf78-4664-8e1b-939f3058d925" providerId="ADAL" clId="{043B8592-E4A2-475F-B5EB-EFF24DECC739}" dt="2020-04-15T16:25:01.651" v="22"/>
          <ac:picMkLst>
            <pc:docMk/>
            <pc:sldMk cId="2905577467" sldId="262"/>
            <ac:picMk id="5" creationId="{A2D06119-9EEB-4678-9418-54ACA050D129}"/>
          </ac:picMkLst>
        </pc:picChg>
      </pc:sldChg>
      <pc:sldChg chg="addSp">
        <pc:chgData name="Irena Kokalj CSOD" userId="625da1f2-cf78-4664-8e1b-939f3058d925" providerId="ADAL" clId="{043B8592-E4A2-475F-B5EB-EFF24DECC739}" dt="2020-04-15T16:25:04.102" v="23"/>
        <pc:sldMkLst>
          <pc:docMk/>
          <pc:sldMk cId="4284196295" sldId="263"/>
        </pc:sldMkLst>
        <pc:picChg chg="add">
          <ac:chgData name="Irena Kokalj CSOD" userId="625da1f2-cf78-4664-8e1b-939f3058d925" providerId="ADAL" clId="{043B8592-E4A2-475F-B5EB-EFF24DECC739}" dt="2020-04-15T16:25:04.102" v="23"/>
          <ac:picMkLst>
            <pc:docMk/>
            <pc:sldMk cId="4284196295" sldId="263"/>
            <ac:picMk id="5" creationId="{76EE3C0C-A7EC-494A-8864-1903E80DA49B}"/>
          </ac:picMkLst>
        </pc:picChg>
      </pc:sldChg>
      <pc:sldChg chg="addSp">
        <pc:chgData name="Irena Kokalj CSOD" userId="625da1f2-cf78-4664-8e1b-939f3058d925" providerId="ADAL" clId="{043B8592-E4A2-475F-B5EB-EFF24DECC739}" dt="2020-04-15T16:25:05.935" v="24"/>
        <pc:sldMkLst>
          <pc:docMk/>
          <pc:sldMk cId="2867271059" sldId="264"/>
        </pc:sldMkLst>
        <pc:picChg chg="add">
          <ac:chgData name="Irena Kokalj CSOD" userId="625da1f2-cf78-4664-8e1b-939f3058d925" providerId="ADAL" clId="{043B8592-E4A2-475F-B5EB-EFF24DECC739}" dt="2020-04-15T16:25:05.935" v="24"/>
          <ac:picMkLst>
            <pc:docMk/>
            <pc:sldMk cId="2867271059" sldId="264"/>
            <ac:picMk id="5" creationId="{9C362E38-8D89-4837-A139-61FABC89C261}"/>
          </ac:picMkLst>
        </pc:picChg>
      </pc:sldChg>
      <pc:sldChg chg="addSp">
        <pc:chgData name="Irena Kokalj CSOD" userId="625da1f2-cf78-4664-8e1b-939f3058d925" providerId="ADAL" clId="{043B8592-E4A2-475F-B5EB-EFF24DECC739}" dt="2020-04-15T16:25:07.829" v="25"/>
        <pc:sldMkLst>
          <pc:docMk/>
          <pc:sldMk cId="264298229" sldId="265"/>
        </pc:sldMkLst>
        <pc:picChg chg="add">
          <ac:chgData name="Irena Kokalj CSOD" userId="625da1f2-cf78-4664-8e1b-939f3058d925" providerId="ADAL" clId="{043B8592-E4A2-475F-B5EB-EFF24DECC739}" dt="2020-04-15T16:25:07.829" v="25"/>
          <ac:picMkLst>
            <pc:docMk/>
            <pc:sldMk cId="264298229" sldId="265"/>
            <ac:picMk id="5" creationId="{4A2D15C8-D4C7-4FEA-94B6-67788389D8F2}"/>
          </ac:picMkLst>
        </pc:picChg>
      </pc:sldChg>
      <pc:sldChg chg="addSp">
        <pc:chgData name="Irena Kokalj CSOD" userId="625da1f2-cf78-4664-8e1b-939f3058d925" providerId="ADAL" clId="{043B8592-E4A2-475F-B5EB-EFF24DECC739}" dt="2020-04-15T16:25:10.302" v="26"/>
        <pc:sldMkLst>
          <pc:docMk/>
          <pc:sldMk cId="589047879" sldId="266"/>
        </pc:sldMkLst>
        <pc:picChg chg="add">
          <ac:chgData name="Irena Kokalj CSOD" userId="625da1f2-cf78-4664-8e1b-939f3058d925" providerId="ADAL" clId="{043B8592-E4A2-475F-B5EB-EFF24DECC739}" dt="2020-04-15T16:25:10.302" v="26"/>
          <ac:picMkLst>
            <pc:docMk/>
            <pc:sldMk cId="589047879" sldId="266"/>
            <ac:picMk id="5" creationId="{69F37202-5F68-4B4E-AE5E-4CCD7EA905F5}"/>
          </ac:picMkLst>
        </pc:picChg>
      </pc:sldChg>
      <pc:sldChg chg="addSp">
        <pc:chgData name="Irena Kokalj CSOD" userId="625da1f2-cf78-4664-8e1b-939f3058d925" providerId="ADAL" clId="{043B8592-E4A2-475F-B5EB-EFF24DECC739}" dt="2020-04-15T16:25:12.532" v="27"/>
        <pc:sldMkLst>
          <pc:docMk/>
          <pc:sldMk cId="1756108933" sldId="267"/>
        </pc:sldMkLst>
        <pc:picChg chg="add">
          <ac:chgData name="Irena Kokalj CSOD" userId="625da1f2-cf78-4664-8e1b-939f3058d925" providerId="ADAL" clId="{043B8592-E4A2-475F-B5EB-EFF24DECC739}" dt="2020-04-15T16:25:12.532" v="27"/>
          <ac:picMkLst>
            <pc:docMk/>
            <pc:sldMk cId="1756108933" sldId="267"/>
            <ac:picMk id="5" creationId="{0942D2FA-5BD5-4DAA-B1A1-60AAF655EA2F}"/>
          </ac:picMkLst>
        </pc:picChg>
      </pc:sldChg>
      <pc:sldChg chg="addSp">
        <pc:chgData name="Irena Kokalj CSOD" userId="625da1f2-cf78-4664-8e1b-939f3058d925" providerId="ADAL" clId="{043B8592-E4A2-475F-B5EB-EFF24DECC739}" dt="2020-04-15T16:25:16.022" v="28"/>
        <pc:sldMkLst>
          <pc:docMk/>
          <pc:sldMk cId="3828193980" sldId="268"/>
        </pc:sldMkLst>
        <pc:picChg chg="add">
          <ac:chgData name="Irena Kokalj CSOD" userId="625da1f2-cf78-4664-8e1b-939f3058d925" providerId="ADAL" clId="{043B8592-E4A2-475F-B5EB-EFF24DECC739}" dt="2020-04-15T16:25:16.022" v="28"/>
          <ac:picMkLst>
            <pc:docMk/>
            <pc:sldMk cId="3828193980" sldId="268"/>
            <ac:picMk id="5" creationId="{74A90D67-4B9F-4A5F-989B-3EF183FC601D}"/>
          </ac:picMkLst>
        </pc:picChg>
      </pc:sldChg>
      <pc:sldChg chg="addSp">
        <pc:chgData name="Irena Kokalj CSOD" userId="625da1f2-cf78-4664-8e1b-939f3058d925" providerId="ADAL" clId="{043B8592-E4A2-475F-B5EB-EFF24DECC739}" dt="2020-04-15T16:25:17.590" v="29"/>
        <pc:sldMkLst>
          <pc:docMk/>
          <pc:sldMk cId="3400416691" sldId="269"/>
        </pc:sldMkLst>
        <pc:picChg chg="add">
          <ac:chgData name="Irena Kokalj CSOD" userId="625da1f2-cf78-4664-8e1b-939f3058d925" providerId="ADAL" clId="{043B8592-E4A2-475F-B5EB-EFF24DECC739}" dt="2020-04-15T16:25:17.590" v="29"/>
          <ac:picMkLst>
            <pc:docMk/>
            <pc:sldMk cId="3400416691" sldId="269"/>
            <ac:picMk id="5" creationId="{DB94AE2D-838B-426C-9AC9-C3C719B8FBB4}"/>
          </ac:picMkLst>
        </pc:picChg>
      </pc:sldChg>
      <pc:sldChg chg="addSp">
        <pc:chgData name="Irena Kokalj CSOD" userId="625da1f2-cf78-4664-8e1b-939f3058d925" providerId="ADAL" clId="{043B8592-E4A2-475F-B5EB-EFF24DECC739}" dt="2020-04-15T16:25:19.734" v="30"/>
        <pc:sldMkLst>
          <pc:docMk/>
          <pc:sldMk cId="3779726879" sldId="270"/>
        </pc:sldMkLst>
        <pc:picChg chg="add">
          <ac:chgData name="Irena Kokalj CSOD" userId="625da1f2-cf78-4664-8e1b-939f3058d925" providerId="ADAL" clId="{043B8592-E4A2-475F-B5EB-EFF24DECC739}" dt="2020-04-15T16:25:19.734" v="30"/>
          <ac:picMkLst>
            <pc:docMk/>
            <pc:sldMk cId="3779726879" sldId="270"/>
            <ac:picMk id="5" creationId="{EE7698CF-C42B-42A6-A9B6-CFDD94E00562}"/>
          </ac:picMkLst>
        </pc:picChg>
      </pc:sldChg>
      <pc:sldChg chg="addSp">
        <pc:chgData name="Irena Kokalj CSOD" userId="625da1f2-cf78-4664-8e1b-939f3058d925" providerId="ADAL" clId="{043B8592-E4A2-475F-B5EB-EFF24DECC739}" dt="2020-04-15T16:25:24.158" v="32"/>
        <pc:sldMkLst>
          <pc:docMk/>
          <pc:sldMk cId="1897340994" sldId="271"/>
        </pc:sldMkLst>
        <pc:picChg chg="add">
          <ac:chgData name="Irena Kokalj CSOD" userId="625da1f2-cf78-4664-8e1b-939f3058d925" providerId="ADAL" clId="{043B8592-E4A2-475F-B5EB-EFF24DECC739}" dt="2020-04-15T16:25:24.158" v="32"/>
          <ac:picMkLst>
            <pc:docMk/>
            <pc:sldMk cId="1897340994" sldId="271"/>
            <ac:picMk id="5" creationId="{479FB377-F193-4F68-9ED9-FC2B68AE1101}"/>
          </ac:picMkLst>
        </pc:picChg>
      </pc:sldChg>
      <pc:sldChg chg="addSp">
        <pc:chgData name="Irena Kokalj CSOD" userId="625da1f2-cf78-4664-8e1b-939f3058d925" providerId="ADAL" clId="{043B8592-E4A2-475F-B5EB-EFF24DECC739}" dt="2020-04-15T16:25:21.621" v="31"/>
        <pc:sldMkLst>
          <pc:docMk/>
          <pc:sldMk cId="3862876823" sldId="272"/>
        </pc:sldMkLst>
        <pc:picChg chg="add">
          <ac:chgData name="Irena Kokalj CSOD" userId="625da1f2-cf78-4664-8e1b-939f3058d925" providerId="ADAL" clId="{043B8592-E4A2-475F-B5EB-EFF24DECC739}" dt="2020-04-15T16:25:21.621" v="31"/>
          <ac:picMkLst>
            <pc:docMk/>
            <pc:sldMk cId="3862876823" sldId="272"/>
            <ac:picMk id="5" creationId="{E6E37017-3750-4392-81F5-48CDC8E2B955}"/>
          </ac:picMkLst>
        </pc:picChg>
      </pc:sldChg>
      <pc:sldChg chg="addSp">
        <pc:chgData name="Irena Kokalj CSOD" userId="625da1f2-cf78-4664-8e1b-939f3058d925" providerId="ADAL" clId="{043B8592-E4A2-475F-B5EB-EFF24DECC739}" dt="2020-04-15T16:25:26.536" v="33"/>
        <pc:sldMkLst>
          <pc:docMk/>
          <pc:sldMk cId="3937088221" sldId="273"/>
        </pc:sldMkLst>
        <pc:picChg chg="add">
          <ac:chgData name="Irena Kokalj CSOD" userId="625da1f2-cf78-4664-8e1b-939f3058d925" providerId="ADAL" clId="{043B8592-E4A2-475F-B5EB-EFF24DECC739}" dt="2020-04-15T16:25:26.536" v="33"/>
          <ac:picMkLst>
            <pc:docMk/>
            <pc:sldMk cId="3937088221" sldId="273"/>
            <ac:picMk id="5" creationId="{A2D8C8BE-2E86-438E-BAD3-E5F7EA40C6E8}"/>
          </ac:picMkLst>
        </pc:picChg>
      </pc:sldChg>
      <pc:sldChg chg="addSp">
        <pc:chgData name="Irena Kokalj CSOD" userId="625da1f2-cf78-4664-8e1b-939f3058d925" providerId="ADAL" clId="{043B8592-E4A2-475F-B5EB-EFF24DECC739}" dt="2020-04-15T16:25:32.219" v="34"/>
        <pc:sldMkLst>
          <pc:docMk/>
          <pc:sldMk cId="1900047134" sldId="274"/>
        </pc:sldMkLst>
        <pc:picChg chg="add">
          <ac:chgData name="Irena Kokalj CSOD" userId="625da1f2-cf78-4664-8e1b-939f3058d925" providerId="ADAL" clId="{043B8592-E4A2-475F-B5EB-EFF24DECC739}" dt="2020-04-15T16:25:32.219" v="34"/>
          <ac:picMkLst>
            <pc:docMk/>
            <pc:sldMk cId="1900047134" sldId="274"/>
            <ac:picMk id="5" creationId="{D9E7BB5C-0405-427F-96B0-0677668E465A}"/>
          </ac:picMkLst>
        </pc:picChg>
      </pc:sldChg>
      <pc:sldChg chg="addSp">
        <pc:chgData name="Irena Kokalj CSOD" userId="625da1f2-cf78-4664-8e1b-939f3058d925" providerId="ADAL" clId="{043B8592-E4A2-475F-B5EB-EFF24DECC739}" dt="2020-04-15T16:25:35.431" v="35"/>
        <pc:sldMkLst>
          <pc:docMk/>
          <pc:sldMk cId="1553556259" sldId="275"/>
        </pc:sldMkLst>
        <pc:picChg chg="add">
          <ac:chgData name="Irena Kokalj CSOD" userId="625da1f2-cf78-4664-8e1b-939f3058d925" providerId="ADAL" clId="{043B8592-E4A2-475F-B5EB-EFF24DECC739}" dt="2020-04-15T16:25:35.431" v="35"/>
          <ac:picMkLst>
            <pc:docMk/>
            <pc:sldMk cId="1553556259" sldId="275"/>
            <ac:picMk id="5" creationId="{C86424D9-C857-4ED3-8A6A-01E65ABE0AA1}"/>
          </ac:picMkLst>
        </pc:picChg>
      </pc:sldChg>
      <pc:sldChg chg="addSp">
        <pc:chgData name="Irena Kokalj CSOD" userId="625da1f2-cf78-4664-8e1b-939f3058d925" providerId="ADAL" clId="{043B8592-E4A2-475F-B5EB-EFF24DECC739}" dt="2020-04-15T16:25:37.220" v="36"/>
        <pc:sldMkLst>
          <pc:docMk/>
          <pc:sldMk cId="2695291172" sldId="276"/>
        </pc:sldMkLst>
        <pc:picChg chg="add">
          <ac:chgData name="Irena Kokalj CSOD" userId="625da1f2-cf78-4664-8e1b-939f3058d925" providerId="ADAL" clId="{043B8592-E4A2-475F-B5EB-EFF24DECC739}" dt="2020-04-15T16:25:37.220" v="36"/>
          <ac:picMkLst>
            <pc:docMk/>
            <pc:sldMk cId="2695291172" sldId="276"/>
            <ac:picMk id="5" creationId="{09B55E06-561A-4BD9-B46E-6A5109AD1CF4}"/>
          </ac:picMkLst>
        </pc:picChg>
      </pc:sldChg>
      <pc:sldChg chg="addSp">
        <pc:chgData name="Irena Kokalj CSOD" userId="625da1f2-cf78-4664-8e1b-939f3058d925" providerId="ADAL" clId="{043B8592-E4A2-475F-B5EB-EFF24DECC739}" dt="2020-04-15T16:25:42.700" v="38"/>
        <pc:sldMkLst>
          <pc:docMk/>
          <pc:sldMk cId="2076073195" sldId="277"/>
        </pc:sldMkLst>
        <pc:picChg chg="add">
          <ac:chgData name="Irena Kokalj CSOD" userId="625da1f2-cf78-4664-8e1b-939f3058d925" providerId="ADAL" clId="{043B8592-E4A2-475F-B5EB-EFF24DECC739}" dt="2020-04-15T16:25:42.700" v="38"/>
          <ac:picMkLst>
            <pc:docMk/>
            <pc:sldMk cId="2076073195" sldId="277"/>
            <ac:picMk id="5" creationId="{9F51601B-5CE9-44D9-B3C0-E852749BCB5D}"/>
          </ac:picMkLst>
        </pc:picChg>
      </pc:sldChg>
      <pc:sldChg chg="addSp">
        <pc:chgData name="Irena Kokalj CSOD" userId="625da1f2-cf78-4664-8e1b-939f3058d925" providerId="ADAL" clId="{043B8592-E4A2-475F-B5EB-EFF24DECC739}" dt="2020-04-15T16:25:39.220" v="37"/>
        <pc:sldMkLst>
          <pc:docMk/>
          <pc:sldMk cId="2160948032" sldId="278"/>
        </pc:sldMkLst>
        <pc:picChg chg="add">
          <ac:chgData name="Irena Kokalj CSOD" userId="625da1f2-cf78-4664-8e1b-939f3058d925" providerId="ADAL" clId="{043B8592-E4A2-475F-B5EB-EFF24DECC739}" dt="2020-04-15T16:25:39.220" v="37"/>
          <ac:picMkLst>
            <pc:docMk/>
            <pc:sldMk cId="2160948032" sldId="278"/>
            <ac:picMk id="5" creationId="{8536E731-E9DE-464E-ABF8-0C3BBDAA0834}"/>
          </ac:picMkLst>
        </pc:picChg>
      </pc:sldChg>
      <pc:sldChg chg="addSp">
        <pc:chgData name="Irena Kokalj CSOD" userId="625da1f2-cf78-4664-8e1b-939f3058d925" providerId="ADAL" clId="{043B8592-E4A2-475F-B5EB-EFF24DECC739}" dt="2020-04-15T16:25:46.898" v="40"/>
        <pc:sldMkLst>
          <pc:docMk/>
          <pc:sldMk cId="1120279713" sldId="279"/>
        </pc:sldMkLst>
        <pc:picChg chg="add">
          <ac:chgData name="Irena Kokalj CSOD" userId="625da1f2-cf78-4664-8e1b-939f3058d925" providerId="ADAL" clId="{043B8592-E4A2-475F-B5EB-EFF24DECC739}" dt="2020-04-15T16:25:46.898" v="40"/>
          <ac:picMkLst>
            <pc:docMk/>
            <pc:sldMk cId="1120279713" sldId="279"/>
            <ac:picMk id="5" creationId="{37541581-91EA-44EE-8F9E-88017B0AC4B8}"/>
          </ac:picMkLst>
        </pc:picChg>
      </pc:sldChg>
      <pc:sldChg chg="addSp">
        <pc:chgData name="Irena Kokalj CSOD" userId="625da1f2-cf78-4664-8e1b-939f3058d925" providerId="ADAL" clId="{043B8592-E4A2-475F-B5EB-EFF24DECC739}" dt="2020-04-15T16:25:44.820" v="39"/>
        <pc:sldMkLst>
          <pc:docMk/>
          <pc:sldMk cId="686705440" sldId="280"/>
        </pc:sldMkLst>
        <pc:picChg chg="add">
          <ac:chgData name="Irena Kokalj CSOD" userId="625da1f2-cf78-4664-8e1b-939f3058d925" providerId="ADAL" clId="{043B8592-E4A2-475F-B5EB-EFF24DECC739}" dt="2020-04-15T16:25:44.820" v="39"/>
          <ac:picMkLst>
            <pc:docMk/>
            <pc:sldMk cId="686705440" sldId="280"/>
            <ac:picMk id="5" creationId="{3998E598-FF90-475B-8DEB-575F2AA26C25}"/>
          </ac:picMkLst>
        </pc:picChg>
      </pc:sldChg>
      <pc:sldChg chg="addSp">
        <pc:chgData name="Irena Kokalj CSOD" userId="625da1f2-cf78-4664-8e1b-939f3058d925" providerId="ADAL" clId="{043B8592-E4A2-475F-B5EB-EFF24DECC739}" dt="2020-04-15T16:25:53.367" v="43"/>
        <pc:sldMkLst>
          <pc:docMk/>
          <pc:sldMk cId="3323733086" sldId="281"/>
        </pc:sldMkLst>
        <pc:picChg chg="add">
          <ac:chgData name="Irena Kokalj CSOD" userId="625da1f2-cf78-4664-8e1b-939f3058d925" providerId="ADAL" clId="{043B8592-E4A2-475F-B5EB-EFF24DECC739}" dt="2020-04-15T16:25:53.367" v="43"/>
          <ac:picMkLst>
            <pc:docMk/>
            <pc:sldMk cId="3323733086" sldId="281"/>
            <ac:picMk id="5" creationId="{41CC1544-528E-4424-8BB0-7C8BD9ABFC02}"/>
          </ac:picMkLst>
        </pc:picChg>
      </pc:sldChg>
      <pc:sldChg chg="addSp">
        <pc:chgData name="Irena Kokalj CSOD" userId="625da1f2-cf78-4664-8e1b-939f3058d925" providerId="ADAL" clId="{043B8592-E4A2-475F-B5EB-EFF24DECC739}" dt="2020-04-15T16:25:48.771" v="41"/>
        <pc:sldMkLst>
          <pc:docMk/>
          <pc:sldMk cId="2863799811" sldId="282"/>
        </pc:sldMkLst>
        <pc:picChg chg="add">
          <ac:chgData name="Irena Kokalj CSOD" userId="625da1f2-cf78-4664-8e1b-939f3058d925" providerId="ADAL" clId="{043B8592-E4A2-475F-B5EB-EFF24DECC739}" dt="2020-04-15T16:25:48.771" v="41"/>
          <ac:picMkLst>
            <pc:docMk/>
            <pc:sldMk cId="2863799811" sldId="282"/>
            <ac:picMk id="5" creationId="{F821D77C-4A3E-4CFA-98B1-13C03D4F734F}"/>
          </ac:picMkLst>
        </pc:picChg>
      </pc:sldChg>
      <pc:sldChg chg="addSp">
        <pc:chgData name="Irena Kokalj CSOD" userId="625da1f2-cf78-4664-8e1b-939f3058d925" providerId="ADAL" clId="{043B8592-E4A2-475F-B5EB-EFF24DECC739}" dt="2020-04-15T16:25:55.756" v="44"/>
        <pc:sldMkLst>
          <pc:docMk/>
          <pc:sldMk cId="4070415374" sldId="283"/>
        </pc:sldMkLst>
        <pc:picChg chg="add">
          <ac:chgData name="Irena Kokalj CSOD" userId="625da1f2-cf78-4664-8e1b-939f3058d925" providerId="ADAL" clId="{043B8592-E4A2-475F-B5EB-EFF24DECC739}" dt="2020-04-15T16:25:55.756" v="44"/>
          <ac:picMkLst>
            <pc:docMk/>
            <pc:sldMk cId="4070415374" sldId="283"/>
            <ac:picMk id="5" creationId="{753F11B3-41FE-4918-BE38-896565B77489}"/>
          </ac:picMkLst>
        </pc:picChg>
      </pc:sldChg>
      <pc:sldChg chg="addSp">
        <pc:chgData name="Irena Kokalj CSOD" userId="625da1f2-cf78-4664-8e1b-939f3058d925" providerId="ADAL" clId="{043B8592-E4A2-475F-B5EB-EFF24DECC739}" dt="2020-04-15T16:25:51.125" v="42"/>
        <pc:sldMkLst>
          <pc:docMk/>
          <pc:sldMk cId="1989095947" sldId="284"/>
        </pc:sldMkLst>
        <pc:picChg chg="add">
          <ac:chgData name="Irena Kokalj CSOD" userId="625da1f2-cf78-4664-8e1b-939f3058d925" providerId="ADAL" clId="{043B8592-E4A2-475F-B5EB-EFF24DECC739}" dt="2020-04-15T16:25:51.125" v="42"/>
          <ac:picMkLst>
            <pc:docMk/>
            <pc:sldMk cId="1989095947" sldId="284"/>
            <ac:picMk id="5" creationId="{2B8FEE4D-0734-46F8-8061-2C45453EC8EB}"/>
          </ac:picMkLst>
        </pc:picChg>
      </pc:sldChg>
      <pc:sldChg chg="addSp">
        <pc:chgData name="Irena Kokalj CSOD" userId="625da1f2-cf78-4664-8e1b-939f3058d925" providerId="ADAL" clId="{043B8592-E4A2-475F-B5EB-EFF24DECC739}" dt="2020-04-15T16:26:01.088" v="46"/>
        <pc:sldMkLst>
          <pc:docMk/>
          <pc:sldMk cId="1329411552" sldId="285"/>
        </pc:sldMkLst>
        <pc:picChg chg="add">
          <ac:chgData name="Irena Kokalj CSOD" userId="625da1f2-cf78-4664-8e1b-939f3058d925" providerId="ADAL" clId="{043B8592-E4A2-475F-B5EB-EFF24DECC739}" dt="2020-04-15T16:26:01.088" v="46"/>
          <ac:picMkLst>
            <pc:docMk/>
            <pc:sldMk cId="1329411552" sldId="285"/>
            <ac:picMk id="5" creationId="{4497EF7D-0FF7-4EA4-8991-62EA9A7C7CF3}"/>
          </ac:picMkLst>
        </pc:picChg>
      </pc:sldChg>
      <pc:sldChg chg="addSp">
        <pc:chgData name="Irena Kokalj CSOD" userId="625da1f2-cf78-4664-8e1b-939f3058d925" providerId="ADAL" clId="{043B8592-E4A2-475F-B5EB-EFF24DECC739}" dt="2020-04-15T16:26:03.470" v="47"/>
        <pc:sldMkLst>
          <pc:docMk/>
          <pc:sldMk cId="3833183535" sldId="286"/>
        </pc:sldMkLst>
        <pc:picChg chg="add">
          <ac:chgData name="Irena Kokalj CSOD" userId="625da1f2-cf78-4664-8e1b-939f3058d925" providerId="ADAL" clId="{043B8592-E4A2-475F-B5EB-EFF24DECC739}" dt="2020-04-15T16:26:03.470" v="47"/>
          <ac:picMkLst>
            <pc:docMk/>
            <pc:sldMk cId="3833183535" sldId="286"/>
            <ac:picMk id="5" creationId="{408ED1E8-8244-4603-9639-13665B8E8E54}"/>
          </ac:picMkLst>
        </pc:picChg>
      </pc:sldChg>
      <pc:sldChg chg="addSp">
        <pc:chgData name="Irena Kokalj CSOD" userId="625da1f2-cf78-4664-8e1b-939f3058d925" providerId="ADAL" clId="{043B8592-E4A2-475F-B5EB-EFF24DECC739}" dt="2020-04-15T16:25:59.384" v="45"/>
        <pc:sldMkLst>
          <pc:docMk/>
          <pc:sldMk cId="523996196" sldId="287"/>
        </pc:sldMkLst>
        <pc:picChg chg="add">
          <ac:chgData name="Irena Kokalj CSOD" userId="625da1f2-cf78-4664-8e1b-939f3058d925" providerId="ADAL" clId="{043B8592-E4A2-475F-B5EB-EFF24DECC739}" dt="2020-04-15T16:25:59.384" v="45"/>
          <ac:picMkLst>
            <pc:docMk/>
            <pc:sldMk cId="523996196" sldId="287"/>
            <ac:picMk id="5" creationId="{D6BD8B81-B901-4F98-AB56-67E418C830A3}"/>
          </ac:picMkLst>
        </pc:picChg>
      </pc:sldChg>
      <pc:sldChg chg="addSp">
        <pc:chgData name="Irena Kokalj CSOD" userId="625da1f2-cf78-4664-8e1b-939f3058d925" providerId="ADAL" clId="{043B8592-E4A2-475F-B5EB-EFF24DECC739}" dt="2020-04-15T16:26:05.275" v="48"/>
        <pc:sldMkLst>
          <pc:docMk/>
          <pc:sldMk cId="2018183332" sldId="288"/>
        </pc:sldMkLst>
        <pc:picChg chg="add">
          <ac:chgData name="Irena Kokalj CSOD" userId="625da1f2-cf78-4664-8e1b-939f3058d925" providerId="ADAL" clId="{043B8592-E4A2-475F-B5EB-EFF24DECC739}" dt="2020-04-15T16:26:05.275" v="48"/>
          <ac:picMkLst>
            <pc:docMk/>
            <pc:sldMk cId="2018183332" sldId="288"/>
            <ac:picMk id="5" creationId="{D4B703E3-045B-4ACA-AA22-8CBF8105CED4}"/>
          </ac:picMkLst>
        </pc:picChg>
      </pc:sldChg>
      <pc:sldChg chg="addSp">
        <pc:chgData name="Irena Kokalj CSOD" userId="625da1f2-cf78-4664-8e1b-939f3058d925" providerId="ADAL" clId="{043B8592-E4A2-475F-B5EB-EFF24DECC739}" dt="2020-04-15T16:26:10.243" v="50"/>
        <pc:sldMkLst>
          <pc:docMk/>
          <pc:sldMk cId="3586664928" sldId="289"/>
        </pc:sldMkLst>
        <pc:picChg chg="add">
          <ac:chgData name="Irena Kokalj CSOD" userId="625da1f2-cf78-4664-8e1b-939f3058d925" providerId="ADAL" clId="{043B8592-E4A2-475F-B5EB-EFF24DECC739}" dt="2020-04-15T16:26:10.243" v="50"/>
          <ac:picMkLst>
            <pc:docMk/>
            <pc:sldMk cId="3586664928" sldId="289"/>
            <ac:picMk id="5" creationId="{C22FA2EF-303C-4BBA-8527-6A007FE8501C}"/>
          </ac:picMkLst>
        </pc:picChg>
      </pc:sldChg>
      <pc:sldChg chg="addSp">
        <pc:chgData name="Irena Kokalj CSOD" userId="625da1f2-cf78-4664-8e1b-939f3058d925" providerId="ADAL" clId="{043B8592-E4A2-475F-B5EB-EFF24DECC739}" dt="2020-04-15T16:26:07.406" v="49"/>
        <pc:sldMkLst>
          <pc:docMk/>
          <pc:sldMk cId="1214980122" sldId="290"/>
        </pc:sldMkLst>
        <pc:picChg chg="add">
          <ac:chgData name="Irena Kokalj CSOD" userId="625da1f2-cf78-4664-8e1b-939f3058d925" providerId="ADAL" clId="{043B8592-E4A2-475F-B5EB-EFF24DECC739}" dt="2020-04-15T16:26:07.406" v="49"/>
          <ac:picMkLst>
            <pc:docMk/>
            <pc:sldMk cId="1214980122" sldId="290"/>
            <ac:picMk id="5" creationId="{17593887-72A4-4AA8-B59D-0BC65F462826}"/>
          </ac:picMkLst>
        </pc:picChg>
      </pc:sldChg>
      <pc:sldChg chg="addSp">
        <pc:chgData name="Irena Kokalj CSOD" userId="625da1f2-cf78-4664-8e1b-939f3058d925" providerId="ADAL" clId="{043B8592-E4A2-475F-B5EB-EFF24DECC739}" dt="2020-04-15T16:24:28.243" v="8"/>
        <pc:sldMkLst>
          <pc:docMk/>
          <pc:sldMk cId="2670114846" sldId="291"/>
        </pc:sldMkLst>
        <pc:picChg chg="add">
          <ac:chgData name="Irena Kokalj CSOD" userId="625da1f2-cf78-4664-8e1b-939f3058d925" providerId="ADAL" clId="{043B8592-E4A2-475F-B5EB-EFF24DECC739}" dt="2020-04-15T16:24:28.243" v="8"/>
          <ac:picMkLst>
            <pc:docMk/>
            <pc:sldMk cId="2670114846" sldId="291"/>
            <ac:picMk id="5" creationId="{13830528-E4F8-46AE-A2C6-7086F3BD8D68}"/>
          </ac:picMkLst>
        </pc:picChg>
      </pc:sldChg>
      <pc:sldChg chg="addSp">
        <pc:chgData name="Irena Kokalj CSOD" userId="625da1f2-cf78-4664-8e1b-939f3058d925" providerId="ADAL" clId="{043B8592-E4A2-475F-B5EB-EFF24DECC739}" dt="2020-04-15T16:24:30.754" v="9"/>
        <pc:sldMkLst>
          <pc:docMk/>
          <pc:sldMk cId="381719473" sldId="292"/>
        </pc:sldMkLst>
        <pc:picChg chg="add">
          <ac:chgData name="Irena Kokalj CSOD" userId="625da1f2-cf78-4664-8e1b-939f3058d925" providerId="ADAL" clId="{043B8592-E4A2-475F-B5EB-EFF24DECC739}" dt="2020-04-15T16:24:30.754" v="9"/>
          <ac:picMkLst>
            <pc:docMk/>
            <pc:sldMk cId="381719473" sldId="292"/>
            <ac:picMk id="5" creationId="{1EA2519C-FE2C-43CD-BEE0-1F1ED87906FB}"/>
          </ac:picMkLst>
        </pc:picChg>
      </pc:sldChg>
      <pc:sldChg chg="addSp">
        <pc:chgData name="Irena Kokalj CSOD" userId="625da1f2-cf78-4664-8e1b-939f3058d925" providerId="ADAL" clId="{043B8592-E4A2-475F-B5EB-EFF24DECC739}" dt="2020-04-15T16:24:33.421" v="10"/>
        <pc:sldMkLst>
          <pc:docMk/>
          <pc:sldMk cId="1027205268" sldId="293"/>
        </pc:sldMkLst>
        <pc:picChg chg="add">
          <ac:chgData name="Irena Kokalj CSOD" userId="625da1f2-cf78-4664-8e1b-939f3058d925" providerId="ADAL" clId="{043B8592-E4A2-475F-B5EB-EFF24DECC739}" dt="2020-04-15T16:24:33.421" v="10"/>
          <ac:picMkLst>
            <pc:docMk/>
            <pc:sldMk cId="1027205268" sldId="293"/>
            <ac:picMk id="5" creationId="{B0D5C6F9-C177-44B1-A3AC-BF735B6045C9}"/>
          </ac:picMkLst>
        </pc:picChg>
      </pc:sldChg>
      <pc:sldChg chg="addSp">
        <pc:chgData name="Irena Kokalj CSOD" userId="625da1f2-cf78-4664-8e1b-939f3058d925" providerId="ADAL" clId="{043B8592-E4A2-475F-B5EB-EFF24DECC739}" dt="2020-04-15T16:24:36.031" v="11"/>
        <pc:sldMkLst>
          <pc:docMk/>
          <pc:sldMk cId="3543117831" sldId="294"/>
        </pc:sldMkLst>
        <pc:picChg chg="add">
          <ac:chgData name="Irena Kokalj CSOD" userId="625da1f2-cf78-4664-8e1b-939f3058d925" providerId="ADAL" clId="{043B8592-E4A2-475F-B5EB-EFF24DECC739}" dt="2020-04-15T16:24:36.031" v="11"/>
          <ac:picMkLst>
            <pc:docMk/>
            <pc:sldMk cId="3543117831" sldId="294"/>
            <ac:picMk id="5" creationId="{D72D75D4-9627-44DA-B230-70BDA288089D}"/>
          </ac:picMkLst>
        </pc:picChg>
      </pc:sldChg>
      <pc:sldChg chg="addSp">
        <pc:chgData name="Irena Kokalj CSOD" userId="625da1f2-cf78-4664-8e1b-939f3058d925" providerId="ADAL" clId="{043B8592-E4A2-475F-B5EB-EFF24DECC739}" dt="2020-04-15T16:24:39.045" v="12"/>
        <pc:sldMkLst>
          <pc:docMk/>
          <pc:sldMk cId="3881518078" sldId="295"/>
        </pc:sldMkLst>
        <pc:picChg chg="add">
          <ac:chgData name="Irena Kokalj CSOD" userId="625da1f2-cf78-4664-8e1b-939f3058d925" providerId="ADAL" clId="{043B8592-E4A2-475F-B5EB-EFF24DECC739}" dt="2020-04-15T16:24:39.045" v="12"/>
          <ac:picMkLst>
            <pc:docMk/>
            <pc:sldMk cId="3881518078" sldId="295"/>
            <ac:picMk id="5" creationId="{E5E0AE01-0DDE-4A4B-A453-847AEC2C717B}"/>
          </ac:picMkLst>
        </pc:picChg>
      </pc:sldChg>
      <pc:sldChg chg="addSp">
        <pc:chgData name="Irena Kokalj CSOD" userId="625da1f2-cf78-4664-8e1b-939f3058d925" providerId="ADAL" clId="{043B8592-E4A2-475F-B5EB-EFF24DECC739}" dt="2020-04-15T16:24:40.768" v="13"/>
        <pc:sldMkLst>
          <pc:docMk/>
          <pc:sldMk cId="776253287" sldId="296"/>
        </pc:sldMkLst>
        <pc:picChg chg="add">
          <ac:chgData name="Irena Kokalj CSOD" userId="625da1f2-cf78-4664-8e1b-939f3058d925" providerId="ADAL" clId="{043B8592-E4A2-475F-B5EB-EFF24DECC739}" dt="2020-04-15T16:24:40.768" v="13"/>
          <ac:picMkLst>
            <pc:docMk/>
            <pc:sldMk cId="776253287" sldId="296"/>
            <ac:picMk id="5" creationId="{C1BC73A9-0107-4CC2-BDCC-537D5A947641}"/>
          </ac:picMkLst>
        </pc:picChg>
      </pc:sldChg>
      <pc:sldChg chg="addSp">
        <pc:chgData name="Irena Kokalj CSOD" userId="625da1f2-cf78-4664-8e1b-939f3058d925" providerId="ADAL" clId="{043B8592-E4A2-475F-B5EB-EFF24DECC739}" dt="2020-04-15T16:24:42.806" v="14"/>
        <pc:sldMkLst>
          <pc:docMk/>
          <pc:sldMk cId="1395774964" sldId="297"/>
        </pc:sldMkLst>
        <pc:picChg chg="add">
          <ac:chgData name="Irena Kokalj CSOD" userId="625da1f2-cf78-4664-8e1b-939f3058d925" providerId="ADAL" clId="{043B8592-E4A2-475F-B5EB-EFF24DECC739}" dt="2020-04-15T16:24:42.806" v="14"/>
          <ac:picMkLst>
            <pc:docMk/>
            <pc:sldMk cId="1395774964" sldId="297"/>
            <ac:picMk id="5" creationId="{3101E6F9-7670-4E86-968D-E4E053379E05}"/>
          </ac:picMkLst>
        </pc:picChg>
      </pc:sldChg>
      <pc:sldChg chg="addSp">
        <pc:chgData name="Irena Kokalj CSOD" userId="625da1f2-cf78-4664-8e1b-939f3058d925" providerId="ADAL" clId="{043B8592-E4A2-475F-B5EB-EFF24DECC739}" dt="2020-04-15T16:24:46.191" v="15"/>
        <pc:sldMkLst>
          <pc:docMk/>
          <pc:sldMk cId="3339416821" sldId="298"/>
        </pc:sldMkLst>
        <pc:picChg chg="add">
          <ac:chgData name="Irena Kokalj CSOD" userId="625da1f2-cf78-4664-8e1b-939f3058d925" providerId="ADAL" clId="{043B8592-E4A2-475F-B5EB-EFF24DECC739}" dt="2020-04-15T16:24:46.191" v="15"/>
          <ac:picMkLst>
            <pc:docMk/>
            <pc:sldMk cId="3339416821" sldId="298"/>
            <ac:picMk id="5" creationId="{4F723A61-0222-4D99-A587-E373C1D7A23E}"/>
          </ac:picMkLst>
        </pc:picChg>
      </pc:sldChg>
      <pc:sldChg chg="addSp">
        <pc:chgData name="Irena Kokalj CSOD" userId="625da1f2-cf78-4664-8e1b-939f3058d925" providerId="ADAL" clId="{043B8592-E4A2-475F-B5EB-EFF24DECC739}" dt="2020-04-15T16:24:48.129" v="16"/>
        <pc:sldMkLst>
          <pc:docMk/>
          <pc:sldMk cId="3211408676" sldId="299"/>
        </pc:sldMkLst>
        <pc:picChg chg="add">
          <ac:chgData name="Irena Kokalj CSOD" userId="625da1f2-cf78-4664-8e1b-939f3058d925" providerId="ADAL" clId="{043B8592-E4A2-475F-B5EB-EFF24DECC739}" dt="2020-04-15T16:24:48.129" v="16"/>
          <ac:picMkLst>
            <pc:docMk/>
            <pc:sldMk cId="3211408676" sldId="299"/>
            <ac:picMk id="5" creationId="{8AB119EF-4CBF-4FC9-9FBD-8380AA0177E0}"/>
          </ac:picMkLst>
        </pc:picChg>
      </pc:sldChg>
      <pc:sldChg chg="addSp">
        <pc:chgData name="Irena Kokalj CSOD" userId="625da1f2-cf78-4664-8e1b-939f3058d925" providerId="ADAL" clId="{043B8592-E4A2-475F-B5EB-EFF24DECC739}" dt="2020-04-15T16:24:49.808" v="17"/>
        <pc:sldMkLst>
          <pc:docMk/>
          <pc:sldMk cId="3406928631" sldId="300"/>
        </pc:sldMkLst>
        <pc:picChg chg="add">
          <ac:chgData name="Irena Kokalj CSOD" userId="625da1f2-cf78-4664-8e1b-939f3058d925" providerId="ADAL" clId="{043B8592-E4A2-475F-B5EB-EFF24DECC739}" dt="2020-04-15T16:24:49.808" v="17"/>
          <ac:picMkLst>
            <pc:docMk/>
            <pc:sldMk cId="3406928631" sldId="300"/>
            <ac:picMk id="5" creationId="{B979DDA4-C72F-47B1-B156-8B8B64551CE5}"/>
          </ac:picMkLst>
        </pc:picChg>
      </pc:sldChg>
      <pc:sldChg chg="addSp">
        <pc:chgData name="Irena Kokalj CSOD" userId="625da1f2-cf78-4664-8e1b-939f3058d925" providerId="ADAL" clId="{043B8592-E4A2-475F-B5EB-EFF24DECC739}" dt="2020-04-15T16:24:52.012" v="18"/>
        <pc:sldMkLst>
          <pc:docMk/>
          <pc:sldMk cId="2642499071" sldId="301"/>
        </pc:sldMkLst>
        <pc:picChg chg="add">
          <ac:chgData name="Irena Kokalj CSOD" userId="625da1f2-cf78-4664-8e1b-939f3058d925" providerId="ADAL" clId="{043B8592-E4A2-475F-B5EB-EFF24DECC739}" dt="2020-04-15T16:24:52.012" v="18"/>
          <ac:picMkLst>
            <pc:docMk/>
            <pc:sldMk cId="2642499071" sldId="301"/>
            <ac:picMk id="5" creationId="{FBF0E468-B00F-4B1A-A1BA-65A78059D919}"/>
          </ac:picMkLst>
        </pc:picChg>
      </pc:sldChg>
      <pc:sldChg chg="addSp">
        <pc:chgData name="Irena Kokalj CSOD" userId="625da1f2-cf78-4664-8e1b-939f3058d925" providerId="ADAL" clId="{043B8592-E4A2-475F-B5EB-EFF24DECC739}" dt="2020-04-15T16:24:53.697" v="19"/>
        <pc:sldMkLst>
          <pc:docMk/>
          <pc:sldMk cId="1222199916" sldId="302"/>
        </pc:sldMkLst>
        <pc:picChg chg="add">
          <ac:chgData name="Irena Kokalj CSOD" userId="625da1f2-cf78-4664-8e1b-939f3058d925" providerId="ADAL" clId="{043B8592-E4A2-475F-B5EB-EFF24DECC739}" dt="2020-04-15T16:24:53.697" v="19"/>
          <ac:picMkLst>
            <pc:docMk/>
            <pc:sldMk cId="1222199916" sldId="302"/>
            <ac:picMk id="5" creationId="{0BD8DB8A-5BCB-416F-8B36-8026162EE50F}"/>
          </ac:picMkLst>
        </pc:picChg>
      </pc:sldChg>
      <pc:sldChg chg="addSp">
        <pc:chgData name="Irena Kokalj CSOD" userId="625da1f2-cf78-4664-8e1b-939f3058d925" providerId="ADAL" clId="{043B8592-E4A2-475F-B5EB-EFF24DECC739}" dt="2020-04-15T16:26:11.967" v="51"/>
        <pc:sldMkLst>
          <pc:docMk/>
          <pc:sldMk cId="3203259481" sldId="303"/>
        </pc:sldMkLst>
        <pc:picChg chg="add">
          <ac:chgData name="Irena Kokalj CSOD" userId="625da1f2-cf78-4664-8e1b-939f3058d925" providerId="ADAL" clId="{043B8592-E4A2-475F-B5EB-EFF24DECC739}" dt="2020-04-15T16:26:11.967" v="51"/>
          <ac:picMkLst>
            <pc:docMk/>
            <pc:sldMk cId="3203259481" sldId="303"/>
            <ac:picMk id="5" creationId="{3D11001F-8F33-42B5-AF5A-9A613303E5C6}"/>
          </ac:picMkLst>
        </pc:picChg>
      </pc:sldChg>
      <pc:sldChg chg="addSp modSp">
        <pc:chgData name="Irena Kokalj CSOD" userId="625da1f2-cf78-4664-8e1b-939f3058d925" providerId="ADAL" clId="{043B8592-E4A2-475F-B5EB-EFF24DECC739}" dt="2020-04-15T16:26:19.757" v="54"/>
        <pc:sldMkLst>
          <pc:docMk/>
          <pc:sldMk cId="1915647842" sldId="304"/>
        </pc:sldMkLst>
        <pc:spChg chg="add mod">
          <ac:chgData name="Irena Kokalj CSOD" userId="625da1f2-cf78-4664-8e1b-939f3058d925" providerId="ADAL" clId="{043B8592-E4A2-475F-B5EB-EFF24DECC739}" dt="2020-04-15T16:26:17.050" v="53" actId="571"/>
          <ac:spMkLst>
            <pc:docMk/>
            <pc:sldMk cId="1915647842" sldId="304"/>
            <ac:spMk id="5" creationId="{C5C8E685-E597-41AE-82EC-AFF16128890E}"/>
          </ac:spMkLst>
        </pc:spChg>
        <pc:picChg chg="add">
          <ac:chgData name="Irena Kokalj CSOD" userId="625da1f2-cf78-4664-8e1b-939f3058d925" providerId="ADAL" clId="{043B8592-E4A2-475F-B5EB-EFF24DECC739}" dt="2020-04-15T16:26:19.757" v="54"/>
          <ac:picMkLst>
            <pc:docMk/>
            <pc:sldMk cId="1915647842" sldId="304"/>
            <ac:picMk id="6" creationId="{E7782E76-B5C1-4FF1-86E8-3288A3CBC171}"/>
          </ac:picMkLst>
        </pc:picChg>
      </pc:sldChg>
      <pc:sldChg chg="addSp">
        <pc:chgData name="Irena Kokalj CSOD" userId="625da1f2-cf78-4664-8e1b-939f3058d925" providerId="ADAL" clId="{043B8592-E4A2-475F-B5EB-EFF24DECC739}" dt="2020-04-15T16:26:23.688" v="55"/>
        <pc:sldMkLst>
          <pc:docMk/>
          <pc:sldMk cId="2122695229" sldId="305"/>
        </pc:sldMkLst>
        <pc:picChg chg="add">
          <ac:chgData name="Irena Kokalj CSOD" userId="625da1f2-cf78-4664-8e1b-939f3058d925" providerId="ADAL" clId="{043B8592-E4A2-475F-B5EB-EFF24DECC739}" dt="2020-04-15T16:26:23.688" v="55"/>
          <ac:picMkLst>
            <pc:docMk/>
            <pc:sldMk cId="2122695229" sldId="305"/>
            <ac:picMk id="5" creationId="{555A8B91-DCEA-42CA-99E8-5E9E698E91CD}"/>
          </ac:picMkLst>
        </pc:picChg>
      </pc:sldChg>
      <pc:sldChg chg="addSp">
        <pc:chgData name="Irena Kokalj CSOD" userId="625da1f2-cf78-4664-8e1b-939f3058d925" providerId="ADAL" clId="{043B8592-E4A2-475F-B5EB-EFF24DECC739}" dt="2020-04-15T16:26:26.344" v="56"/>
        <pc:sldMkLst>
          <pc:docMk/>
          <pc:sldMk cId="3393697953" sldId="306"/>
        </pc:sldMkLst>
        <pc:picChg chg="add">
          <ac:chgData name="Irena Kokalj CSOD" userId="625da1f2-cf78-4664-8e1b-939f3058d925" providerId="ADAL" clId="{043B8592-E4A2-475F-B5EB-EFF24DECC739}" dt="2020-04-15T16:26:26.344" v="56"/>
          <ac:picMkLst>
            <pc:docMk/>
            <pc:sldMk cId="3393697953" sldId="306"/>
            <ac:picMk id="5" creationId="{B86EA95E-73E5-4E50-9E80-E72D0DF3FC2A}"/>
          </ac:picMkLst>
        </pc:picChg>
      </pc:sldChg>
      <pc:sldChg chg="addSp">
        <pc:chgData name="Irena Kokalj CSOD" userId="625da1f2-cf78-4664-8e1b-939f3058d925" providerId="ADAL" clId="{043B8592-E4A2-475F-B5EB-EFF24DECC739}" dt="2020-04-15T16:26:27.870" v="57"/>
        <pc:sldMkLst>
          <pc:docMk/>
          <pc:sldMk cId="416264317" sldId="307"/>
        </pc:sldMkLst>
        <pc:picChg chg="add">
          <ac:chgData name="Irena Kokalj CSOD" userId="625da1f2-cf78-4664-8e1b-939f3058d925" providerId="ADAL" clId="{043B8592-E4A2-475F-B5EB-EFF24DECC739}" dt="2020-04-15T16:26:27.870" v="57"/>
          <ac:picMkLst>
            <pc:docMk/>
            <pc:sldMk cId="416264317" sldId="307"/>
            <ac:picMk id="5" creationId="{49958BFC-D15C-4B8C-A799-9B1B4C4D2B16}"/>
          </ac:picMkLst>
        </pc:picChg>
      </pc:sldChg>
      <pc:sldChg chg="addSp">
        <pc:chgData name="Irena Kokalj CSOD" userId="625da1f2-cf78-4664-8e1b-939f3058d925" providerId="ADAL" clId="{043B8592-E4A2-475F-B5EB-EFF24DECC739}" dt="2020-04-15T16:26:30.510" v="58"/>
        <pc:sldMkLst>
          <pc:docMk/>
          <pc:sldMk cId="215930174" sldId="308"/>
        </pc:sldMkLst>
        <pc:picChg chg="add">
          <ac:chgData name="Irena Kokalj CSOD" userId="625da1f2-cf78-4664-8e1b-939f3058d925" providerId="ADAL" clId="{043B8592-E4A2-475F-B5EB-EFF24DECC739}" dt="2020-04-15T16:26:30.510" v="58"/>
          <ac:picMkLst>
            <pc:docMk/>
            <pc:sldMk cId="215930174" sldId="308"/>
            <ac:picMk id="5" creationId="{BAF985D4-2F15-4C5D-8D44-4C8B47390D16}"/>
          </ac:picMkLst>
        </pc:picChg>
      </pc:sldChg>
      <pc:sldChg chg="addSp">
        <pc:chgData name="Irena Kokalj CSOD" userId="625da1f2-cf78-4664-8e1b-939f3058d925" providerId="ADAL" clId="{043B8592-E4A2-475F-B5EB-EFF24DECC739}" dt="2020-04-15T16:26:32.162" v="59"/>
        <pc:sldMkLst>
          <pc:docMk/>
          <pc:sldMk cId="933125288" sldId="309"/>
        </pc:sldMkLst>
        <pc:picChg chg="add">
          <ac:chgData name="Irena Kokalj CSOD" userId="625da1f2-cf78-4664-8e1b-939f3058d925" providerId="ADAL" clId="{043B8592-E4A2-475F-B5EB-EFF24DECC739}" dt="2020-04-15T16:26:32.162" v="59"/>
          <ac:picMkLst>
            <pc:docMk/>
            <pc:sldMk cId="933125288" sldId="309"/>
            <ac:picMk id="5" creationId="{3A1DA0CD-420C-48AB-8E47-6A9254D5B1C2}"/>
          </ac:picMkLst>
        </pc:picChg>
      </pc:sldChg>
      <pc:sldChg chg="addSp">
        <pc:chgData name="Irena Kokalj CSOD" userId="625da1f2-cf78-4664-8e1b-939f3058d925" providerId="ADAL" clId="{043B8592-E4A2-475F-B5EB-EFF24DECC739}" dt="2020-04-15T16:26:37.495" v="62"/>
        <pc:sldMkLst>
          <pc:docMk/>
          <pc:sldMk cId="3065409863" sldId="310"/>
        </pc:sldMkLst>
        <pc:picChg chg="add">
          <ac:chgData name="Irena Kokalj CSOD" userId="625da1f2-cf78-4664-8e1b-939f3058d925" providerId="ADAL" clId="{043B8592-E4A2-475F-B5EB-EFF24DECC739}" dt="2020-04-15T16:26:37.495" v="62"/>
          <ac:picMkLst>
            <pc:docMk/>
            <pc:sldMk cId="3065409863" sldId="310"/>
            <ac:picMk id="5" creationId="{95236E61-F0A8-44AF-A9DE-59D533821BE1}"/>
          </ac:picMkLst>
        </pc:picChg>
      </pc:sldChg>
      <pc:sldChg chg="addSp">
        <pc:chgData name="Irena Kokalj CSOD" userId="625da1f2-cf78-4664-8e1b-939f3058d925" providerId="ADAL" clId="{043B8592-E4A2-475F-B5EB-EFF24DECC739}" dt="2020-04-15T16:26:39.676" v="63"/>
        <pc:sldMkLst>
          <pc:docMk/>
          <pc:sldMk cId="2164389209" sldId="311"/>
        </pc:sldMkLst>
        <pc:picChg chg="add">
          <ac:chgData name="Irena Kokalj CSOD" userId="625da1f2-cf78-4664-8e1b-939f3058d925" providerId="ADAL" clId="{043B8592-E4A2-475F-B5EB-EFF24DECC739}" dt="2020-04-15T16:26:39.676" v="63"/>
          <ac:picMkLst>
            <pc:docMk/>
            <pc:sldMk cId="2164389209" sldId="311"/>
            <ac:picMk id="5" creationId="{774E2E83-BCFF-4435-83A9-D061D63B7C82}"/>
          </ac:picMkLst>
        </pc:picChg>
      </pc:sldChg>
      <pc:sldChg chg="addSp">
        <pc:chgData name="Irena Kokalj CSOD" userId="625da1f2-cf78-4664-8e1b-939f3058d925" providerId="ADAL" clId="{043B8592-E4A2-475F-B5EB-EFF24DECC739}" dt="2020-04-15T16:26:33.723" v="60"/>
        <pc:sldMkLst>
          <pc:docMk/>
          <pc:sldMk cId="2568959213" sldId="313"/>
        </pc:sldMkLst>
        <pc:picChg chg="add">
          <ac:chgData name="Irena Kokalj CSOD" userId="625da1f2-cf78-4664-8e1b-939f3058d925" providerId="ADAL" clId="{043B8592-E4A2-475F-B5EB-EFF24DECC739}" dt="2020-04-15T16:26:33.723" v="60"/>
          <ac:picMkLst>
            <pc:docMk/>
            <pc:sldMk cId="2568959213" sldId="313"/>
            <ac:picMk id="5" creationId="{CB73D933-09E8-4F59-AC87-4936DA36CFB1}"/>
          </ac:picMkLst>
        </pc:picChg>
      </pc:sldChg>
      <pc:sldChg chg="addSp modSp">
        <pc:chgData name="Irena Kokalj CSOD" userId="625da1f2-cf78-4664-8e1b-939f3058d925" providerId="ADAL" clId="{043B8592-E4A2-475F-B5EB-EFF24DECC739}" dt="2020-04-15T16:24:24.268" v="7" actId="1076"/>
        <pc:sldMkLst>
          <pc:docMk/>
          <pc:sldMk cId="832289536" sldId="314"/>
        </pc:sldMkLst>
        <pc:picChg chg="add mod">
          <ac:chgData name="Irena Kokalj CSOD" userId="625da1f2-cf78-4664-8e1b-939f3058d925" providerId="ADAL" clId="{043B8592-E4A2-475F-B5EB-EFF24DECC739}" dt="2020-04-15T16:24:24.268" v="7" actId="1076"/>
          <ac:picMkLst>
            <pc:docMk/>
            <pc:sldMk cId="832289536" sldId="314"/>
            <ac:picMk id="4" creationId="{FCAE6E09-D1D9-4D2B-A761-AFA29A80577D}"/>
          </ac:picMkLst>
        </pc:picChg>
      </pc:sldChg>
      <pc:sldChg chg="addSp">
        <pc:chgData name="Irena Kokalj CSOD" userId="625da1f2-cf78-4664-8e1b-939f3058d925" providerId="ADAL" clId="{043B8592-E4A2-475F-B5EB-EFF24DECC739}" dt="2020-04-15T16:26:42.640" v="64"/>
        <pc:sldMkLst>
          <pc:docMk/>
          <pc:sldMk cId="907199377" sldId="315"/>
        </pc:sldMkLst>
        <pc:picChg chg="add">
          <ac:chgData name="Irena Kokalj CSOD" userId="625da1f2-cf78-4664-8e1b-939f3058d925" providerId="ADAL" clId="{043B8592-E4A2-475F-B5EB-EFF24DECC739}" dt="2020-04-15T16:26:42.640" v="64"/>
          <ac:picMkLst>
            <pc:docMk/>
            <pc:sldMk cId="907199377" sldId="315"/>
            <ac:picMk id="5" creationId="{DF9FBF44-1830-4BE6-A5F6-0C0E07668E6E}"/>
          </ac:picMkLst>
        </pc:picChg>
      </pc:sldChg>
      <pc:sldChg chg="addSp">
        <pc:chgData name="Irena Kokalj CSOD" userId="625da1f2-cf78-4664-8e1b-939f3058d925" providerId="ADAL" clId="{043B8592-E4A2-475F-B5EB-EFF24DECC739}" dt="2020-04-15T16:26:44.243" v="65"/>
        <pc:sldMkLst>
          <pc:docMk/>
          <pc:sldMk cId="205533043" sldId="316"/>
        </pc:sldMkLst>
        <pc:picChg chg="add">
          <ac:chgData name="Irena Kokalj CSOD" userId="625da1f2-cf78-4664-8e1b-939f3058d925" providerId="ADAL" clId="{043B8592-E4A2-475F-B5EB-EFF24DECC739}" dt="2020-04-15T16:26:44.243" v="65"/>
          <ac:picMkLst>
            <pc:docMk/>
            <pc:sldMk cId="205533043" sldId="316"/>
            <ac:picMk id="5" creationId="{E63BC58D-7FF9-441F-AD50-99AA58074404}"/>
          </ac:picMkLst>
        </pc:picChg>
      </pc:sldChg>
      <pc:sldChg chg="addSp">
        <pc:chgData name="Irena Kokalj CSOD" userId="625da1f2-cf78-4664-8e1b-939f3058d925" providerId="ADAL" clId="{043B8592-E4A2-475F-B5EB-EFF24DECC739}" dt="2020-04-15T16:26:36.033" v="61"/>
        <pc:sldMkLst>
          <pc:docMk/>
          <pc:sldMk cId="3439804759" sldId="321"/>
        </pc:sldMkLst>
        <pc:picChg chg="add">
          <ac:chgData name="Irena Kokalj CSOD" userId="625da1f2-cf78-4664-8e1b-939f3058d925" providerId="ADAL" clId="{043B8592-E4A2-475F-B5EB-EFF24DECC739}" dt="2020-04-15T16:26:36.033" v="61"/>
          <ac:picMkLst>
            <pc:docMk/>
            <pc:sldMk cId="3439804759" sldId="321"/>
            <ac:picMk id="5" creationId="{E12195D5-5DBA-49FA-AB54-B6372DB7481F}"/>
          </ac:picMkLst>
        </pc:picChg>
      </pc:sldChg>
      <pc:sldChg chg="addSp">
        <pc:chgData name="Irena Kokalj CSOD" userId="625da1f2-cf78-4664-8e1b-939f3058d925" providerId="ADAL" clId="{043B8592-E4A2-475F-B5EB-EFF24DECC739}" dt="2020-04-15T16:26:57.407" v="66"/>
        <pc:sldMkLst>
          <pc:docMk/>
          <pc:sldMk cId="3722306045" sldId="322"/>
        </pc:sldMkLst>
        <pc:picChg chg="add">
          <ac:chgData name="Irena Kokalj CSOD" userId="625da1f2-cf78-4664-8e1b-939f3058d925" providerId="ADAL" clId="{043B8592-E4A2-475F-B5EB-EFF24DECC739}" dt="2020-04-15T16:26:57.407" v="66"/>
          <ac:picMkLst>
            <pc:docMk/>
            <pc:sldMk cId="3722306045" sldId="322"/>
            <ac:picMk id="8" creationId="{26C6E42B-214E-4EB2-A0AE-9C1C1584039E}"/>
          </ac:picMkLst>
        </pc:picChg>
      </pc:sldChg>
      <pc:sldChg chg="addSp delSp modSp">
        <pc:chgData name="Irena Kokalj CSOD" userId="625da1f2-cf78-4664-8e1b-939f3058d925" providerId="ADAL" clId="{043B8592-E4A2-475F-B5EB-EFF24DECC739}" dt="2020-04-15T16:24:17.604" v="5"/>
        <pc:sldMkLst>
          <pc:docMk/>
          <pc:sldMk cId="201645092" sldId="323"/>
        </pc:sldMkLst>
        <pc:picChg chg="add del mod">
          <ac:chgData name="Irena Kokalj CSOD" userId="625da1f2-cf78-4664-8e1b-939f3058d925" providerId="ADAL" clId="{043B8592-E4A2-475F-B5EB-EFF24DECC739}" dt="2020-04-15T16:24:16.783" v="4" actId="478"/>
          <ac:picMkLst>
            <pc:docMk/>
            <pc:sldMk cId="201645092" sldId="323"/>
            <ac:picMk id="4" creationId="{A0B235DB-587D-4819-BB99-DA5ED23C6B98}"/>
          </ac:picMkLst>
        </pc:picChg>
        <pc:picChg chg="add">
          <ac:chgData name="Irena Kokalj CSOD" userId="625da1f2-cf78-4664-8e1b-939f3058d925" providerId="ADAL" clId="{043B8592-E4A2-475F-B5EB-EFF24DECC739}" dt="2020-04-15T16:24:17.604" v="5"/>
          <ac:picMkLst>
            <pc:docMk/>
            <pc:sldMk cId="201645092" sldId="323"/>
            <ac:picMk id="5" creationId="{DE76C0FA-5319-4BFB-8CE7-72A2FA274E06}"/>
          </ac:picMkLst>
        </pc:picChg>
      </pc:sldChg>
      <pc:sldChg chg="addSp">
        <pc:chgData name="Irena Kokalj CSOD" userId="625da1f2-cf78-4664-8e1b-939f3058d925" providerId="ADAL" clId="{043B8592-E4A2-475F-B5EB-EFF24DECC739}" dt="2020-04-15T16:25:00.058" v="21"/>
        <pc:sldMkLst>
          <pc:docMk/>
          <pc:sldMk cId="2072175890" sldId="324"/>
        </pc:sldMkLst>
        <pc:picChg chg="add">
          <ac:chgData name="Irena Kokalj CSOD" userId="625da1f2-cf78-4664-8e1b-939f3058d925" providerId="ADAL" clId="{043B8592-E4A2-475F-B5EB-EFF24DECC739}" dt="2020-04-15T16:25:00.058" v="21"/>
          <ac:picMkLst>
            <pc:docMk/>
            <pc:sldMk cId="2072175890" sldId="324"/>
            <ac:picMk id="5" creationId="{345884E9-5074-4761-B6F0-95EB5FF68342}"/>
          </ac:picMkLst>
        </pc:pic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sl-SI"/>
              <a:t>Uredite slog naslova matrice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Uredite slog podnaslova matrice</a:t>
            </a:r>
            <a:endParaRPr lang="en-US"/>
          </a:p>
        </p:txBody>
      </p:sp>
      <p:sp>
        <p:nvSpPr>
          <p:cNvPr id="4" name="Date Placeholder 3"/>
          <p:cNvSpPr>
            <a:spLocks noGrp="1"/>
          </p:cNvSpPr>
          <p:nvPr>
            <p:ph type="dt" sz="half" idx="10"/>
          </p:nvPr>
        </p:nvSpPr>
        <p:spPr/>
        <p:txBody>
          <a:bodyPr/>
          <a:lstStyle/>
          <a:p>
            <a:fld id="{AF239A9A-B4B0-4B32-B8CD-2E25E95134C4}" type="datetimeFigureOut">
              <a:rPr lang="en-US" dirty="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sl-SI"/>
              <a:t>Uredite slog naslova matrice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F25518A9-B687-4302-9395-2322403C6656}"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sl-SI"/>
              <a:t>Uredite slog naslova matrice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1A99A684-0CB7-41E9-A4DF-5D1C2CA5BF6F}"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sl-SI"/>
              <a:t>Uredite slog naslova matrice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FEDD7C35-9E19-4518-A4B2-3B09CD8CC756}"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sl-SI"/>
              <a:t>Uredite slog naslova matrice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26196DA8-8897-4DDF-BFB6-5D83863C837A}"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olpec">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sl-SI"/>
              <a:t>Uredite slog naslova matrice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3" name="Date Placeholder 2"/>
          <p:cNvSpPr>
            <a:spLocks noGrp="1"/>
          </p:cNvSpPr>
          <p:nvPr>
            <p:ph type="dt" sz="half" idx="10"/>
          </p:nvPr>
        </p:nvSpPr>
        <p:spPr/>
        <p:txBody>
          <a:bodyPr/>
          <a:lstStyle/>
          <a:p>
            <a:fld id="{DCBBA708-C5F0-412D-90E2-1919F0D196AE}" type="datetimeFigureOut">
              <a:rPr lang="en-US" dirty="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olpec s tremi slikami">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sl-SI"/>
              <a:t>Uredite slog naslova matrice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3" name="Date Placeholder 2"/>
          <p:cNvSpPr>
            <a:spLocks noGrp="1"/>
          </p:cNvSpPr>
          <p:nvPr>
            <p:ph type="dt" sz="half" idx="10"/>
          </p:nvPr>
        </p:nvSpPr>
        <p:spPr/>
        <p:txBody>
          <a:bodyPr/>
          <a:lstStyle/>
          <a:p>
            <a:fld id="{A9C8F8FA-EF43-4642-9368-3F4E33039BD9}" type="datetimeFigureOut">
              <a:rPr lang="en-US" dirty="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6B61E721-B01C-4D5D-A3CA-2E5518383F10}" type="datetimeFigureOut">
              <a:rPr lang="en-US" dirty="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4/15/2020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A91E21DC-8981-44E6-BC8C-2BA8F673FFBB}" type="datetimeFigureOut">
              <a:rPr lang="en-US" dirty="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sl-SI"/>
              <a:t>Uredite slog naslova matrice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AEB9C5D3-0140-4E75-8D7F-C0623D06DFD7}" type="datetimeFigureOut">
              <a:rPr lang="en-US" dirty="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4"/>
          <p:cNvSpPr>
            <a:spLocks noGrp="1"/>
          </p:cNvSpPr>
          <p:nvPr>
            <p:ph type="dt" sz="half" idx="10"/>
          </p:nvPr>
        </p:nvSpPr>
        <p:spPr/>
        <p:txBody>
          <a:bodyPr/>
          <a:lstStyle/>
          <a:p>
            <a:fld id="{3A5666F9-5B40-48E0-8DFD-99EF944CDD22}"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sl-SI"/>
              <a:t>Uredite slog naslova matrice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80322" y="3030008"/>
            <a:ext cx="4698355" cy="2906179"/>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5594123" y="3030008"/>
            <a:ext cx="4700059" cy="2906179"/>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2A698D6B-2C72-4E21-9893-A649C6E2A47D}" type="datetimeFigureOut">
              <a:rPr lang="en-US" dirty="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l-SI"/>
              <a:t>Uredite slog naslova matrice</a:t>
            </a:r>
            <a:endParaRPr lang="en-US"/>
          </a:p>
        </p:txBody>
      </p:sp>
      <p:sp>
        <p:nvSpPr>
          <p:cNvPr id="3" name="Date Placeholder 2"/>
          <p:cNvSpPr>
            <a:spLocks noGrp="1"/>
          </p:cNvSpPr>
          <p:nvPr>
            <p:ph type="dt" sz="half" idx="10"/>
          </p:nvPr>
        </p:nvSpPr>
        <p:spPr/>
        <p:txBody>
          <a:bodyPr/>
          <a:lstStyle/>
          <a:p>
            <a:fld id="{C86811C9-A66C-49F0-970E-F7B68D9109A0}" type="datetimeFigureOut">
              <a:rPr lang="en-US" dirty="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sl-SI"/>
              <a:t>Uredite slog naslova matrice</a:t>
            </a:r>
            <a:endParaRPr lang="en-US"/>
          </a:p>
        </p:txBody>
      </p:sp>
      <p:sp>
        <p:nvSpPr>
          <p:cNvPr id="3" name="Content Placeholder 2"/>
          <p:cNvSpPr>
            <a:spLocks noGrp="1"/>
          </p:cNvSpPr>
          <p:nvPr>
            <p:ph idx="1"/>
          </p:nvPr>
        </p:nvSpPr>
        <p:spPr>
          <a:xfrm>
            <a:off x="4685846" y="2336873"/>
            <a:ext cx="5608336" cy="3599313"/>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73AE0757-B101-4811-9189-10EB2F458E2D}"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sl-SI"/>
              <a:t>Uredite slog naslova matrice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7EBDC078-589F-40E3-816C-EE21D62B5BBA}" type="datetimeFigureOut">
              <a:rPr lang="en-US" dirty="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sl-SI"/>
              <a:t>Uredite slog naslova matrice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4/15/2020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ribi.net/gora/slap_boka/1/392"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7OrmlLZ7SEQ"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soca-valley.com/sl/znamenitosti/narava/jame/2015090119234823/cehi-2/"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eDBZXwpI2jA"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l.wikipedia.org/wiki/Mahovi"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olmin.si/objava/89688"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mojaobcina.si/kobarid/"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zkds.si/?q=node/66" TargetMode="Externa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l.wikisource.org/wiki/Zlati_Bogatin"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proteus.si/wp-content/uploads/2017/05/Soska-postrv.pdf" TargetMode="Externa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pms-lj.si/juliana/si/" TargetMode="Externa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wOpAH4lhc5o" TargetMode="Externa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delo.si/magazin/zanimivosti/52-dni-svobode-velikega-veselja-in-miru-108802.html" TargetMode="Externa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archery-si.org/lzs/rezultati" TargetMode="Externa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kzs.si/clanek/Lestvica-uradnih-nastopov/id/447" TargetMode="Externa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pcKxlHRYUVY"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hyperlink" Target="https://youtu.be/sGuVQDu7rAY" TargetMode="External"/><Relationship Id="rId2" Type="http://schemas.openxmlformats.org/officeDocument/2006/relationships/hyperlink" Target="https://youtu.be/CAVEvxRuULU" TargetMode="Externa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oogle.com/search?q=vol%C4%8De+pri+tolminu&amp;oq=vol%C4%8De+pri+tolminu&amp;aqs=chrome..69i57.3799j0j8&amp;sourceid=chrome&amp;ie=UTF-8"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a:t>Ali poznaš Posočje?</a:t>
            </a:r>
          </a:p>
        </p:txBody>
      </p:sp>
      <p:sp>
        <p:nvSpPr>
          <p:cNvPr id="3" name="Podnaslov 2"/>
          <p:cNvSpPr>
            <a:spLocks noGrp="1"/>
          </p:cNvSpPr>
          <p:nvPr>
            <p:ph type="subTitle" idx="1"/>
          </p:nvPr>
        </p:nvSpPr>
        <p:spPr/>
        <p:txBody>
          <a:bodyPr>
            <a:normAutofit/>
          </a:bodyPr>
          <a:lstStyle/>
          <a:p>
            <a:r>
              <a:rPr lang="sl-SI" sz="2800"/>
              <a:t>….katere zanimivosti so v okolici doma Kavka?</a:t>
            </a:r>
          </a:p>
        </p:txBody>
      </p:sp>
      <p:pic>
        <p:nvPicPr>
          <p:cNvPr id="4" name="Picture 2">
            <a:extLst>
              <a:ext uri="{FF2B5EF4-FFF2-40B4-BE49-F238E27FC236}">
                <a16:creationId xmlns:a16="http://schemas.microsoft.com/office/drawing/2014/main" id="{A0B235DB-587D-4819-BB99-DA5ED23C6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210" y="157162"/>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686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Najvišji slap v Sloveniji je na…..Primorskem! Čudovit slap je v okolici Bovca. Koliko je visok?</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16 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106 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160 m</a:t>
            </a:r>
          </a:p>
        </p:txBody>
      </p:sp>
      <p:pic>
        <p:nvPicPr>
          <p:cNvPr id="5" name="Picture 2">
            <a:extLst>
              <a:ext uri="{FF2B5EF4-FFF2-40B4-BE49-F238E27FC236}">
                <a16:creationId xmlns:a16="http://schemas.microsoft.com/office/drawing/2014/main" id="{3101E6F9-7670-4E86-968D-E4E053379E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77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Najvišji slap v Sloveniji je na…..Primorskem! Čudovit slap je v okolici Bovca. Koliko je visok?</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16 m</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106 m</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160 m</a:t>
            </a:r>
          </a:p>
        </p:txBody>
      </p:sp>
      <p:pic>
        <p:nvPicPr>
          <p:cNvPr id="5" name="Picture 2">
            <a:extLst>
              <a:ext uri="{FF2B5EF4-FFF2-40B4-BE49-F238E27FC236}">
                <a16:creationId xmlns:a16="http://schemas.microsoft.com/office/drawing/2014/main" id="{4F723A61-0222-4D99-A587-E373C1D7A2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416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Jamski sistem </a:t>
            </a:r>
            <a:r>
              <a:rPr lang="sl-SI" sz="2800" err="1">
                <a:solidFill>
                  <a:schemeClr val="bg1"/>
                </a:solidFill>
                <a:latin typeface="Times New Roman" panose="02020603050405020304" pitchFamily="18" charset="0"/>
                <a:cs typeface="Times New Roman" panose="02020603050405020304" pitchFamily="18" charset="0"/>
              </a:rPr>
              <a:t>Migovec</a:t>
            </a:r>
            <a:r>
              <a:rPr lang="sl-SI" sz="2800">
                <a:solidFill>
                  <a:schemeClr val="bg1"/>
                </a:solidFill>
                <a:latin typeface="Times New Roman" panose="02020603050405020304" pitchFamily="18" charset="0"/>
                <a:cs typeface="Times New Roman" panose="02020603050405020304" pitchFamily="18" charset="0"/>
              </a:rPr>
              <a:t> je dolg 40 km. Ali je daljši od tistega v  Postojnski jami?</a:t>
            </a:r>
          </a:p>
        </p:txBody>
      </p:sp>
      <p:sp>
        <p:nvSpPr>
          <p:cNvPr id="4" name="PoljeZBesedilom 3"/>
          <p:cNvSpPr txBox="1"/>
          <p:nvPr/>
        </p:nvSpPr>
        <p:spPr>
          <a:xfrm>
            <a:off x="824248" y="4855335"/>
            <a:ext cx="9633397" cy="1077218"/>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ne</a:t>
            </a:r>
          </a:p>
        </p:txBody>
      </p:sp>
      <p:pic>
        <p:nvPicPr>
          <p:cNvPr id="5" name="Picture 2">
            <a:extLst>
              <a:ext uri="{FF2B5EF4-FFF2-40B4-BE49-F238E27FC236}">
                <a16:creationId xmlns:a16="http://schemas.microsoft.com/office/drawing/2014/main" id="{8AB119EF-4CBF-4FC9-9FBD-8380AA017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408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Jamski sistem </a:t>
            </a:r>
            <a:r>
              <a:rPr lang="sl-SI" sz="2800" err="1">
                <a:solidFill>
                  <a:schemeClr val="bg1"/>
                </a:solidFill>
                <a:latin typeface="Times New Roman" panose="02020603050405020304" pitchFamily="18" charset="0"/>
                <a:cs typeface="Times New Roman" panose="02020603050405020304" pitchFamily="18" charset="0"/>
              </a:rPr>
              <a:t>Migovec</a:t>
            </a:r>
            <a:r>
              <a:rPr lang="sl-SI" sz="2800">
                <a:solidFill>
                  <a:schemeClr val="bg1"/>
                </a:solidFill>
                <a:latin typeface="Times New Roman" panose="02020603050405020304" pitchFamily="18" charset="0"/>
                <a:cs typeface="Times New Roman" panose="02020603050405020304" pitchFamily="18" charset="0"/>
              </a:rPr>
              <a:t> je dolg 40 km. Ali je daljši od tistega v  Postojnski jami?</a:t>
            </a:r>
          </a:p>
        </p:txBody>
      </p:sp>
      <p:sp>
        <p:nvSpPr>
          <p:cNvPr id="4" name="PoljeZBesedilom 3"/>
          <p:cNvSpPr txBox="1"/>
          <p:nvPr/>
        </p:nvSpPr>
        <p:spPr>
          <a:xfrm>
            <a:off x="824248" y="4855335"/>
            <a:ext cx="9633397" cy="1077218"/>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hlinkClick r:id="rId2"/>
              </a:rPr>
              <a:t>da</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ne</a:t>
            </a:r>
          </a:p>
        </p:txBody>
      </p:sp>
      <p:pic>
        <p:nvPicPr>
          <p:cNvPr id="5" name="Picture 2">
            <a:extLst>
              <a:ext uri="{FF2B5EF4-FFF2-40B4-BE49-F238E27FC236}">
                <a16:creationId xmlns:a16="http://schemas.microsoft.com/office/drawing/2014/main" id="{B979DDA4-C72F-47B1-B156-8B8B64551C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928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 Kaninskih podih se nahaja najglobje brezno na Primorskem in v Sloveniji. Globoko je več kot 1500 metrov. Kako se imenuje?</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Dva Čeha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Čehi 2</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Dva na Čeha</a:t>
            </a:r>
          </a:p>
        </p:txBody>
      </p:sp>
      <p:pic>
        <p:nvPicPr>
          <p:cNvPr id="5" name="Picture 2">
            <a:extLst>
              <a:ext uri="{FF2B5EF4-FFF2-40B4-BE49-F238E27FC236}">
                <a16:creationId xmlns:a16="http://schemas.microsoft.com/office/drawing/2014/main" id="{FBF0E468-B00F-4B1A-A1BA-65A78059D9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499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 Kaninskih podih se nahaja najglobje brezno na Primorskem in v Sloveniji. Globoko je več kot 1500 metrov. Kako se imenuje?</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Dva Čeha</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Čehi 2</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Dva na Čeha</a:t>
            </a:r>
          </a:p>
        </p:txBody>
      </p:sp>
      <p:pic>
        <p:nvPicPr>
          <p:cNvPr id="5" name="Picture 2">
            <a:extLst>
              <a:ext uri="{FF2B5EF4-FFF2-40B4-BE49-F238E27FC236}">
                <a16:creationId xmlns:a16="http://schemas.microsoft.com/office/drawing/2014/main" id="{0BD8DB8A-5BCB-416F-8B36-8026162EE5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199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Ločimo naslednje smeri neba: vzhod, zahod, sever in jug. V katero smer se moramo odpraviti iz Livških Raven, če želimo o priti v Tolmin?</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Vzhod</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Zahod</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Sever</a:t>
            </a:r>
          </a:p>
        </p:txBody>
      </p:sp>
      <p:pic>
        <p:nvPicPr>
          <p:cNvPr id="5" name="Picture 2">
            <a:extLst>
              <a:ext uri="{FF2B5EF4-FFF2-40B4-BE49-F238E27FC236}">
                <a16:creationId xmlns:a16="http://schemas.microsoft.com/office/drawing/2014/main" id="{9D6CBE2D-5440-4DCD-8523-18A4FC6DB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348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Ločimo naslednje smeri neba: vzhod, zahod, sever in jug. V katero smer se moramo odpraviti iz Livških Raven, če želimo o priti v Tolmin?</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rPr>
              <a:t>Vzhod</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Zahod</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Sever</a:t>
            </a:r>
          </a:p>
        </p:txBody>
      </p:sp>
      <p:pic>
        <p:nvPicPr>
          <p:cNvPr id="5" name="Picture 2">
            <a:extLst>
              <a:ext uri="{FF2B5EF4-FFF2-40B4-BE49-F238E27FC236}">
                <a16:creationId xmlns:a16="http://schemas.microsoft.com/office/drawing/2014/main" id="{345884E9-5074-4761-B6F0-95EB5FF683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175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Južno od našega doma Kavka se nahaja: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Jadransko morje</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reka Soča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Kostnica iz 1. svetovne vojne</a:t>
            </a:r>
          </a:p>
        </p:txBody>
      </p:sp>
      <p:pic>
        <p:nvPicPr>
          <p:cNvPr id="5" name="Picture 2">
            <a:extLst>
              <a:ext uri="{FF2B5EF4-FFF2-40B4-BE49-F238E27FC236}">
                <a16:creationId xmlns:a16="http://schemas.microsoft.com/office/drawing/2014/main" id="{A2D06119-9EEB-4678-9418-54ACA050D1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577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Južno od našega doma Kavka se nahaja: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rPr>
              <a:t>Jadransko morje</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reka Soča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Kostnica iz 1. svetovne vojne</a:t>
            </a:r>
          </a:p>
        </p:txBody>
      </p:sp>
      <p:pic>
        <p:nvPicPr>
          <p:cNvPr id="5" name="Picture 2">
            <a:extLst>
              <a:ext uri="{FF2B5EF4-FFF2-40B4-BE49-F238E27FC236}">
                <a16:creationId xmlns:a16="http://schemas.microsoft.com/office/drawing/2014/main" id="{76EE3C0C-A7EC-494A-8864-1903E80DA4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19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besedila 2"/>
          <p:cNvSpPr>
            <a:spLocks noGrp="1"/>
          </p:cNvSpPr>
          <p:nvPr>
            <p:ph type="body" sz="half" idx="2"/>
          </p:nvPr>
        </p:nvSpPr>
        <p:spPr/>
        <p:txBody>
          <a:bodyPr>
            <a:normAutofit/>
          </a:bodyPr>
          <a:lstStyle/>
          <a:p>
            <a:r>
              <a:rPr lang="sl-SI" sz="3200" i="1"/>
              <a:t>Nekateri odgovori vas vodijo do novih povezav.</a:t>
            </a:r>
          </a:p>
        </p:txBody>
      </p:sp>
      <p:pic>
        <p:nvPicPr>
          <p:cNvPr id="5" name="Picture 2">
            <a:extLst>
              <a:ext uri="{FF2B5EF4-FFF2-40B4-BE49-F238E27FC236}">
                <a16:creationId xmlns:a16="http://schemas.microsoft.com/office/drawing/2014/main" id="{DE76C0FA-5319-4BFB-8CE7-72A2FA274E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210" y="157162"/>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45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Kompas uporabljamo za določanje smeri neba. Lahko pa tudi za določanje azimuta.</a:t>
            </a:r>
          </a:p>
          <a:p>
            <a:r>
              <a:rPr lang="sl-SI" sz="2800">
                <a:solidFill>
                  <a:schemeClr val="bg1"/>
                </a:solidFill>
                <a:latin typeface="Times New Roman" panose="02020603050405020304" pitchFamily="18" charset="0"/>
                <a:cs typeface="Times New Roman" panose="02020603050405020304" pitchFamily="18" charset="0"/>
              </a:rPr>
              <a:t>Kako azimutu pravimo v slovenščini?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smeronebnik</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smerna črta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smerni kot</a:t>
            </a:r>
          </a:p>
        </p:txBody>
      </p:sp>
      <p:pic>
        <p:nvPicPr>
          <p:cNvPr id="5" name="Picture 2">
            <a:extLst>
              <a:ext uri="{FF2B5EF4-FFF2-40B4-BE49-F238E27FC236}">
                <a16:creationId xmlns:a16="http://schemas.microsoft.com/office/drawing/2014/main" id="{9C362E38-8D89-4837-A139-61FABC89C2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271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Kompas uporabljamo za določanje smeri neba. Lahko pa tudi za določanje azimuta.</a:t>
            </a:r>
          </a:p>
          <a:p>
            <a:r>
              <a:rPr lang="sl-SI" sz="2800">
                <a:solidFill>
                  <a:schemeClr val="bg1"/>
                </a:solidFill>
                <a:latin typeface="Times New Roman" panose="02020603050405020304" pitchFamily="18" charset="0"/>
                <a:cs typeface="Times New Roman" panose="02020603050405020304" pitchFamily="18" charset="0"/>
              </a:rPr>
              <a:t>Kako azimutu pravimo v slovenščini?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smeronebnik</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smerna črta</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smerni kot</a:t>
            </a:r>
            <a:endParaRPr lang="sl-SI" sz="320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4A2D15C8-D4C7-4FEA-94B6-67788389D8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98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Kateri od delov kompasa ni pravi?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limb</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smernik</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ogledalce</a:t>
            </a:r>
          </a:p>
        </p:txBody>
      </p:sp>
      <p:pic>
        <p:nvPicPr>
          <p:cNvPr id="5" name="Picture 2">
            <a:extLst>
              <a:ext uri="{FF2B5EF4-FFF2-40B4-BE49-F238E27FC236}">
                <a16:creationId xmlns:a16="http://schemas.microsoft.com/office/drawing/2014/main" id="{69F37202-5F68-4B4E-AE5E-4CCD7EA905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047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Kateri od delov kompasa ni pravi?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limb</a:t>
            </a:r>
          </a:p>
          <a:p>
            <a:pPr marL="514350" indent="-514350">
              <a:buAutoNum type="alphaUcPeriod"/>
            </a:pPr>
            <a:r>
              <a:rPr lang="sl-SI" sz="3200">
                <a:latin typeface="Times New Roman" panose="02020603050405020304" pitchFamily="18" charset="0"/>
                <a:cs typeface="Times New Roman" panose="02020603050405020304" pitchFamily="18" charset="0"/>
              </a:rPr>
              <a:t>smernik</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ogledalce</a:t>
            </a:r>
          </a:p>
        </p:txBody>
      </p:sp>
      <p:pic>
        <p:nvPicPr>
          <p:cNvPr id="5" name="Picture 2">
            <a:extLst>
              <a:ext uri="{FF2B5EF4-FFF2-40B4-BE49-F238E27FC236}">
                <a16:creationId xmlns:a16="http://schemas.microsoft.com/office/drawing/2014/main" id="{0942D2FA-5BD5-4DAA-B1A1-60AAF655EA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108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Za natančno določanje strani neba je eden od najboljših načinov ugotavljanje s pomočjo mahu.</a:t>
            </a:r>
          </a:p>
        </p:txBody>
      </p:sp>
      <p:sp>
        <p:nvSpPr>
          <p:cNvPr id="4" name="PoljeZBesedilom 3"/>
          <p:cNvSpPr txBox="1"/>
          <p:nvPr/>
        </p:nvSpPr>
        <p:spPr>
          <a:xfrm>
            <a:off x="824248" y="4855335"/>
            <a:ext cx="9633397" cy="1077218"/>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drži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ne drži</a:t>
            </a:r>
          </a:p>
        </p:txBody>
      </p:sp>
      <p:pic>
        <p:nvPicPr>
          <p:cNvPr id="5" name="Picture 2">
            <a:extLst>
              <a:ext uri="{FF2B5EF4-FFF2-40B4-BE49-F238E27FC236}">
                <a16:creationId xmlns:a16="http://schemas.microsoft.com/office/drawing/2014/main" id="{74A90D67-4B9F-4A5F-989B-3EF183FC6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193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Za natančno določanje strani neba je eden od najboljših načinov ugotavljanje s pomočjo mahu.</a:t>
            </a:r>
          </a:p>
        </p:txBody>
      </p:sp>
      <p:sp>
        <p:nvSpPr>
          <p:cNvPr id="4" name="PoljeZBesedilom 3"/>
          <p:cNvSpPr txBox="1"/>
          <p:nvPr/>
        </p:nvSpPr>
        <p:spPr>
          <a:xfrm>
            <a:off x="824248" y="4855335"/>
            <a:ext cx="9633397" cy="1077218"/>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drži</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ne drži</a:t>
            </a:r>
            <a:endParaRPr lang="sl-SI" sz="320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DB94AE2D-838B-426C-9AC9-C3C719B8F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416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področje ob reki Soči. V Posočju srečamo poklice, ki niso pogosti v večjih mestih.</a:t>
            </a:r>
          </a:p>
          <a:p>
            <a:r>
              <a:rPr lang="sl-SI" sz="2800">
                <a:solidFill>
                  <a:schemeClr val="bg1"/>
                </a:solidFill>
                <a:latin typeface="Times New Roman" panose="02020603050405020304" pitchFamily="18" charset="0"/>
                <a:cs typeface="Times New Roman" panose="02020603050405020304" pitchFamily="18" charset="0"/>
              </a:rPr>
              <a:t>Eden od teh ne sodi k poklicem, ki so značilni za naše območje.</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Nočni čuvaj</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Čuvaj v narodnem parku</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Čuvaj na parkirišču</a:t>
            </a:r>
          </a:p>
        </p:txBody>
      </p:sp>
      <p:pic>
        <p:nvPicPr>
          <p:cNvPr id="5" name="Picture 2">
            <a:extLst>
              <a:ext uri="{FF2B5EF4-FFF2-40B4-BE49-F238E27FC236}">
                <a16:creationId xmlns:a16="http://schemas.microsoft.com/office/drawing/2014/main" id="{EE7698CF-C42B-42A6-A9B6-CFDD94E00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726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področje ob reki Soči. V Posočju srečamo poklice, ki niso pogosti v večjih mestih.</a:t>
            </a:r>
          </a:p>
          <a:p>
            <a:r>
              <a:rPr lang="sl-SI" sz="2800">
                <a:solidFill>
                  <a:schemeClr val="bg1"/>
                </a:solidFill>
                <a:latin typeface="Times New Roman" panose="02020603050405020304" pitchFamily="18" charset="0"/>
                <a:cs typeface="Times New Roman" panose="02020603050405020304" pitchFamily="18" charset="0"/>
              </a:rPr>
              <a:t>Eden od teh ne sodi k poklicem, ki so značilni za naše območje.</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Nočni čuvaj</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Čuvaj v narodnem parku</a:t>
            </a:r>
          </a:p>
          <a:p>
            <a:pPr marL="514350" indent="-514350">
              <a:buAutoNum type="alphaUcPeriod"/>
            </a:pPr>
            <a:r>
              <a:rPr lang="sl-SI" sz="3200">
                <a:latin typeface="Times New Roman" panose="02020603050405020304" pitchFamily="18" charset="0"/>
                <a:cs typeface="Times New Roman" panose="02020603050405020304" pitchFamily="18" charset="0"/>
              </a:rPr>
              <a:t>Čuvaj na parkirišču</a:t>
            </a:r>
          </a:p>
        </p:txBody>
      </p:sp>
      <p:pic>
        <p:nvPicPr>
          <p:cNvPr id="5" name="Picture 2">
            <a:extLst>
              <a:ext uri="{FF2B5EF4-FFF2-40B4-BE49-F238E27FC236}">
                <a16:creationId xmlns:a16="http://schemas.microsoft.com/office/drawing/2014/main" id="{E6E37017-3750-4392-81F5-48CDC8E2B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876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Soška dolina je zgodovinsko zelo bogata. Razvrstite dogodke od najbolj oddaljenega do danes:</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Kobariška republika – Tolminski punt – Soška fronta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Soška fronta – Kobariška republika – Tolminski punt</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Tolminski punt – Soška fronta – Kobariška republika</a:t>
            </a:r>
          </a:p>
        </p:txBody>
      </p:sp>
      <p:pic>
        <p:nvPicPr>
          <p:cNvPr id="5" name="Picture 2">
            <a:extLst>
              <a:ext uri="{FF2B5EF4-FFF2-40B4-BE49-F238E27FC236}">
                <a16:creationId xmlns:a16="http://schemas.microsoft.com/office/drawing/2014/main" id="{479FB377-F193-4F68-9ED9-FC2B68AE11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340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Soška dolina je zgodovinsko zelo bogata. Razvrstite dogodke od najbolj oddaljenega do danes:</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Kobariška republika – Tolminski punt – Soška fronta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Soška fronta – Kobariška republika – Tolminski punt</a:t>
            </a:r>
          </a:p>
          <a:p>
            <a:pPr marL="514350" indent="-514350">
              <a:buAutoNum type="alphaUcPeriod"/>
            </a:pPr>
            <a:r>
              <a:rPr lang="sl-SI" sz="3200">
                <a:latin typeface="Times New Roman" panose="02020603050405020304" pitchFamily="18" charset="0"/>
                <a:cs typeface="Times New Roman" panose="02020603050405020304" pitchFamily="18" charset="0"/>
              </a:rPr>
              <a:t>Tolminski punt – Soška fronta – Kobariška republika</a:t>
            </a:r>
          </a:p>
        </p:txBody>
      </p:sp>
      <p:pic>
        <p:nvPicPr>
          <p:cNvPr id="5" name="Picture 2">
            <a:extLst>
              <a:ext uri="{FF2B5EF4-FFF2-40B4-BE49-F238E27FC236}">
                <a16:creationId xmlns:a16="http://schemas.microsoft.com/office/drawing/2014/main" id="{A2D8C8BE-2E86-438E-BAD3-E5F7EA40C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08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PODROČJA</a:t>
            </a:r>
          </a:p>
        </p:txBody>
      </p:sp>
      <p:sp>
        <p:nvSpPr>
          <p:cNvPr id="3" name="Označba mesta vsebine 2"/>
          <p:cNvSpPr>
            <a:spLocks noGrp="1"/>
          </p:cNvSpPr>
          <p:nvPr>
            <p:ph idx="1"/>
          </p:nvPr>
        </p:nvSpPr>
        <p:spPr/>
        <p:txBody>
          <a:bodyPr/>
          <a:lstStyle/>
          <a:p>
            <a:pPr marL="0" indent="0">
              <a:buNone/>
            </a:pPr>
            <a:endParaRPr lang="sl-SI"/>
          </a:p>
          <a:p>
            <a:r>
              <a:rPr lang="sl-SI">
                <a:solidFill>
                  <a:schemeClr val="bg1"/>
                </a:solidFill>
              </a:rPr>
              <a:t>Geografija</a:t>
            </a:r>
          </a:p>
          <a:p>
            <a:r>
              <a:rPr lang="sl-SI">
                <a:solidFill>
                  <a:schemeClr val="bg1"/>
                </a:solidFill>
              </a:rPr>
              <a:t>Družba</a:t>
            </a:r>
          </a:p>
          <a:p>
            <a:r>
              <a:rPr lang="sl-SI">
                <a:solidFill>
                  <a:schemeClr val="bg1"/>
                </a:solidFill>
              </a:rPr>
              <a:t>Naravoslovje</a:t>
            </a:r>
          </a:p>
          <a:p>
            <a:r>
              <a:rPr lang="sl-SI">
                <a:solidFill>
                  <a:schemeClr val="bg1"/>
                </a:solidFill>
              </a:rPr>
              <a:t>Zgodovina</a:t>
            </a:r>
          </a:p>
          <a:p>
            <a:r>
              <a:rPr lang="sl-SI">
                <a:solidFill>
                  <a:schemeClr val="bg1"/>
                </a:solidFill>
              </a:rPr>
              <a:t>Šport</a:t>
            </a:r>
          </a:p>
        </p:txBody>
      </p:sp>
      <p:pic>
        <p:nvPicPr>
          <p:cNvPr id="4" name="Picture 2">
            <a:extLst>
              <a:ext uri="{FF2B5EF4-FFF2-40B4-BE49-F238E27FC236}">
                <a16:creationId xmlns:a16="http://schemas.microsoft.com/office/drawing/2014/main" id="{FCAE6E09-D1D9-4D2B-A761-AFA29A8057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289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Veliki tolminski punt se je začel leta 1713. </a:t>
            </a:r>
          </a:p>
          <a:p>
            <a:r>
              <a:rPr lang="sl-SI" sz="2800">
                <a:solidFill>
                  <a:schemeClr val="bg1"/>
                </a:solidFill>
                <a:latin typeface="Times New Roman" panose="02020603050405020304" pitchFamily="18" charset="0"/>
                <a:cs typeface="Times New Roman" panose="02020603050405020304" pitchFamily="18" charset="0"/>
              </a:rPr>
              <a:t>Koliko časa je trajal upor?</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meseca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leti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20 dni</a:t>
            </a:r>
          </a:p>
        </p:txBody>
      </p:sp>
      <p:pic>
        <p:nvPicPr>
          <p:cNvPr id="5" name="Picture 2">
            <a:extLst>
              <a:ext uri="{FF2B5EF4-FFF2-40B4-BE49-F238E27FC236}">
                <a16:creationId xmlns:a16="http://schemas.microsoft.com/office/drawing/2014/main" id="{D9E7BB5C-0405-427F-96B0-0677668E46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047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Veliki tolminski punt se je začel leta 1713. </a:t>
            </a:r>
          </a:p>
          <a:p>
            <a:r>
              <a:rPr lang="sl-SI" sz="2800">
                <a:solidFill>
                  <a:schemeClr val="bg1"/>
                </a:solidFill>
                <a:latin typeface="Times New Roman" panose="02020603050405020304" pitchFamily="18" charset="0"/>
                <a:cs typeface="Times New Roman" panose="02020603050405020304" pitchFamily="18" charset="0"/>
              </a:rPr>
              <a:t>Koliko časa je trajal upor?</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hlinkClick r:id="rId2"/>
              </a:rPr>
              <a:t>2 meseca</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leti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20 dni</a:t>
            </a:r>
          </a:p>
        </p:txBody>
      </p:sp>
      <p:pic>
        <p:nvPicPr>
          <p:cNvPr id="5" name="Picture 2">
            <a:extLst>
              <a:ext uri="{FF2B5EF4-FFF2-40B4-BE49-F238E27FC236}">
                <a16:creationId xmlns:a16="http://schemas.microsoft.com/office/drawing/2014/main" id="{C86424D9-C857-4ED3-8A6A-01E65ABE0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556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Kobariška republika je bilo osvobojeno ozemlje okoli Kobarida v času 2. svetovne vojne.</a:t>
            </a:r>
          </a:p>
          <a:p>
            <a:r>
              <a:rPr lang="sl-SI" sz="2800">
                <a:solidFill>
                  <a:schemeClr val="bg1"/>
                </a:solidFill>
                <a:latin typeface="Times New Roman" panose="02020603050405020304" pitchFamily="18" charset="0"/>
                <a:cs typeface="Times New Roman" panose="02020603050405020304" pitchFamily="18" charset="0"/>
              </a:rPr>
              <a:t>Koliko prebivalcev šteje danes Kobarid?</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Približno 1200 prebivalcev</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Približno 12000 prebivalcev</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Približno 120 prebivalcev</a:t>
            </a:r>
          </a:p>
        </p:txBody>
      </p:sp>
      <p:pic>
        <p:nvPicPr>
          <p:cNvPr id="5" name="Picture 2">
            <a:extLst>
              <a:ext uri="{FF2B5EF4-FFF2-40B4-BE49-F238E27FC236}">
                <a16:creationId xmlns:a16="http://schemas.microsoft.com/office/drawing/2014/main" id="{09B55E06-561A-4BD9-B46E-6A5109AD1C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291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Kobariška republika je bilo osvobojeno ozemlje okoli Kobarida v času 2. svetovne vojne.</a:t>
            </a:r>
          </a:p>
          <a:p>
            <a:r>
              <a:rPr lang="sl-SI" sz="2800">
                <a:solidFill>
                  <a:schemeClr val="bg1"/>
                </a:solidFill>
                <a:latin typeface="Times New Roman" panose="02020603050405020304" pitchFamily="18" charset="0"/>
                <a:cs typeface="Times New Roman" panose="02020603050405020304" pitchFamily="18" charset="0"/>
              </a:rPr>
              <a:t>Koliko prebivalcev šteje danes Kobarid?</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hlinkClick r:id="rId2"/>
              </a:rPr>
              <a:t>Približno 1200 prebivalcev</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Približno 12000 prebivalcev</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Približno 120 prebivalcev</a:t>
            </a:r>
          </a:p>
        </p:txBody>
      </p:sp>
      <p:pic>
        <p:nvPicPr>
          <p:cNvPr id="5" name="Picture 2">
            <a:extLst>
              <a:ext uri="{FF2B5EF4-FFF2-40B4-BE49-F238E27FC236}">
                <a16:creationId xmlns:a16="http://schemas.microsoft.com/office/drawing/2014/main" id="{8536E731-E9DE-464E-ABF8-0C3BBDAA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948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 šegam sodijo v Drežnici: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Laufarji</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Ravenski </a:t>
            </a:r>
            <a:r>
              <a:rPr lang="sl-SI" sz="3200" err="1">
                <a:solidFill>
                  <a:schemeClr val="bg1"/>
                </a:solidFill>
                <a:latin typeface="Times New Roman" panose="02020603050405020304" pitchFamily="18" charset="0"/>
                <a:cs typeface="Times New Roman" panose="02020603050405020304" pitchFamily="18" charset="0"/>
              </a:rPr>
              <a:t>pustovi</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Drežniške maske</a:t>
            </a:r>
          </a:p>
        </p:txBody>
      </p:sp>
      <p:pic>
        <p:nvPicPr>
          <p:cNvPr id="5" name="Picture 2">
            <a:extLst>
              <a:ext uri="{FF2B5EF4-FFF2-40B4-BE49-F238E27FC236}">
                <a16:creationId xmlns:a16="http://schemas.microsoft.com/office/drawing/2014/main" id="{9F51601B-5CE9-44D9-B3C0-E852749BCB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073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 šegam sodijo v Drežnici: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Laufarji</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Ravenski </a:t>
            </a:r>
            <a:r>
              <a:rPr lang="sl-SI" sz="3200" err="1">
                <a:latin typeface="Times New Roman" panose="02020603050405020304" pitchFamily="18" charset="0"/>
                <a:cs typeface="Times New Roman" panose="02020603050405020304" pitchFamily="18" charset="0"/>
                <a:hlinkClick r:id="rId2"/>
              </a:rPr>
              <a:t>pustovi</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Drežniške maske</a:t>
            </a:r>
          </a:p>
        </p:txBody>
      </p:sp>
      <p:pic>
        <p:nvPicPr>
          <p:cNvPr id="5" name="Picture 2">
            <a:extLst>
              <a:ext uri="{FF2B5EF4-FFF2-40B4-BE49-F238E27FC236}">
                <a16:creationId xmlns:a16="http://schemas.microsoft.com/office/drawing/2014/main" id="{3998E598-FF90-475B-8DEB-575F2AA26C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705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 materialnim zgodovinskim virom ne sodi: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pohištvo</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orožje</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muzeji</a:t>
            </a:r>
          </a:p>
        </p:txBody>
      </p:sp>
      <p:pic>
        <p:nvPicPr>
          <p:cNvPr id="5" name="Picture 2">
            <a:extLst>
              <a:ext uri="{FF2B5EF4-FFF2-40B4-BE49-F238E27FC236}">
                <a16:creationId xmlns:a16="http://schemas.microsoft.com/office/drawing/2014/main" id="{37541581-91EA-44EE-8F9E-88017B0AC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279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 materialnim zgodovinskim virom ne sodi: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pohištvo</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orožje</a:t>
            </a:r>
          </a:p>
          <a:p>
            <a:pPr marL="514350" indent="-514350">
              <a:buAutoNum type="alphaUcPeriod"/>
            </a:pPr>
            <a:r>
              <a:rPr lang="sl-SI" sz="3200">
                <a:latin typeface="Times New Roman" panose="02020603050405020304" pitchFamily="18" charset="0"/>
                <a:cs typeface="Times New Roman" panose="02020603050405020304" pitchFamily="18" charset="0"/>
              </a:rPr>
              <a:t>muzeji</a:t>
            </a:r>
          </a:p>
        </p:txBody>
      </p:sp>
      <p:pic>
        <p:nvPicPr>
          <p:cNvPr id="5" name="Picture 2">
            <a:extLst>
              <a:ext uri="{FF2B5EF4-FFF2-40B4-BE49-F238E27FC236}">
                <a16:creationId xmlns:a16="http://schemas.microsoft.com/office/drawing/2014/main" id="{F821D77C-4A3E-4CFA-98B1-13C03D4F73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7998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Ustni zgodovinski vir ni: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Zgodbe o </a:t>
            </a:r>
            <a:r>
              <a:rPr lang="sl-SI" sz="3200" err="1">
                <a:solidFill>
                  <a:schemeClr val="bg1"/>
                </a:solidFill>
                <a:latin typeface="Times New Roman" panose="02020603050405020304" pitchFamily="18" charset="0"/>
                <a:cs typeface="Times New Roman" panose="02020603050405020304" pitchFamily="18" charset="0"/>
              </a:rPr>
              <a:t>Krivopetah</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Ravenski </a:t>
            </a:r>
            <a:r>
              <a:rPr lang="sl-SI" sz="3200" err="1">
                <a:solidFill>
                  <a:schemeClr val="bg1"/>
                </a:solidFill>
                <a:latin typeface="Times New Roman" panose="02020603050405020304" pitchFamily="18" charset="0"/>
                <a:cs typeface="Times New Roman" panose="02020603050405020304" pitchFamily="18" charset="0"/>
              </a:rPr>
              <a:t>pustovi</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Knjiga Zlati Bogatin</a:t>
            </a:r>
          </a:p>
        </p:txBody>
      </p:sp>
      <p:pic>
        <p:nvPicPr>
          <p:cNvPr id="5" name="Picture 2">
            <a:extLst>
              <a:ext uri="{FF2B5EF4-FFF2-40B4-BE49-F238E27FC236}">
                <a16:creationId xmlns:a16="http://schemas.microsoft.com/office/drawing/2014/main" id="{41CC1544-528E-4424-8BB0-7C8BD9ABF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733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DRUŽBA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Ustni zgodovinski vir ni:</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Zgodbe o </a:t>
            </a:r>
            <a:r>
              <a:rPr lang="sl-SI" sz="3200" err="1">
                <a:solidFill>
                  <a:schemeClr val="bg1"/>
                </a:solidFill>
                <a:latin typeface="Times New Roman" panose="02020603050405020304" pitchFamily="18" charset="0"/>
                <a:cs typeface="Times New Roman" panose="02020603050405020304" pitchFamily="18" charset="0"/>
              </a:rPr>
              <a:t>Krivopetah</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Ravenski </a:t>
            </a:r>
            <a:r>
              <a:rPr lang="sl-SI" sz="3200" err="1">
                <a:solidFill>
                  <a:schemeClr val="bg1"/>
                </a:solidFill>
                <a:latin typeface="Times New Roman" panose="02020603050405020304" pitchFamily="18" charset="0"/>
                <a:cs typeface="Times New Roman" panose="02020603050405020304" pitchFamily="18" charset="0"/>
              </a:rPr>
              <a:t>pustovi</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Knjiga Zlati Bogatin</a:t>
            </a:r>
            <a:endParaRPr lang="sl-SI" sz="320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2B8FEE4D-0734-46F8-8061-2C45453EC8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0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Katera skupina krajev ni na Primorskem?</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Bovec, Kobarid, Tolmin</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Podbrdo, Hudajužna, Cerkno</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Logatec, Rakek, Osilnica</a:t>
            </a:r>
          </a:p>
        </p:txBody>
      </p:sp>
      <p:pic>
        <p:nvPicPr>
          <p:cNvPr id="5" name="Picture 2">
            <a:extLst>
              <a:ext uri="{FF2B5EF4-FFF2-40B4-BE49-F238E27FC236}">
                <a16:creationId xmlns:a16="http://schemas.microsoft.com/office/drawing/2014/main" id="{13830528-E4F8-46AE-A2C6-7086F3BD8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1148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 reki Soči živi tudi Soška postrv. Njeno znanstveno ime je: </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Salamo </a:t>
            </a:r>
            <a:r>
              <a:rPr lang="sl-SI" sz="3200" err="1">
                <a:solidFill>
                  <a:schemeClr val="bg1"/>
                </a:solidFill>
                <a:latin typeface="Times New Roman" panose="02020603050405020304" pitchFamily="18" charset="0"/>
                <a:cs typeface="Times New Roman" panose="02020603050405020304" pitchFamily="18" charset="0"/>
              </a:rPr>
              <a:t>marmoratus</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Salmo</a:t>
            </a:r>
            <a:r>
              <a:rPr lang="sl-SI" sz="3200">
                <a:solidFill>
                  <a:schemeClr val="bg1"/>
                </a:solidFill>
                <a:latin typeface="Times New Roman" panose="02020603050405020304" pitchFamily="18" charset="0"/>
                <a:cs typeface="Times New Roman" panose="02020603050405020304" pitchFamily="18" charset="0"/>
              </a:rPr>
              <a:t> </a:t>
            </a:r>
            <a:r>
              <a:rPr lang="sl-SI" sz="3200" err="1">
                <a:solidFill>
                  <a:schemeClr val="bg1"/>
                </a:solidFill>
                <a:latin typeface="Times New Roman" panose="02020603050405020304" pitchFamily="18" charset="0"/>
                <a:cs typeface="Times New Roman" panose="02020603050405020304" pitchFamily="18" charset="0"/>
              </a:rPr>
              <a:t>marmoratus</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Samo </a:t>
            </a:r>
            <a:r>
              <a:rPr lang="sl-SI" sz="3200" err="1">
                <a:solidFill>
                  <a:schemeClr val="bg1"/>
                </a:solidFill>
                <a:latin typeface="Times New Roman" panose="02020603050405020304" pitchFamily="18" charset="0"/>
                <a:cs typeface="Times New Roman" panose="02020603050405020304" pitchFamily="18" charset="0"/>
              </a:rPr>
              <a:t>marmoratus</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753F11B3-41FE-4918-BE38-896565B77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4153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 reki Soči živi tudi Soška postrv. Njeno znanstveno ime je: </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Salamo </a:t>
            </a:r>
            <a:r>
              <a:rPr lang="sl-SI" sz="3200" err="1">
                <a:solidFill>
                  <a:schemeClr val="bg1"/>
                </a:solidFill>
                <a:latin typeface="Times New Roman" panose="02020603050405020304" pitchFamily="18" charset="0"/>
                <a:cs typeface="Times New Roman" panose="02020603050405020304" pitchFamily="18" charset="0"/>
              </a:rPr>
              <a:t>marmoratus</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err="1">
                <a:latin typeface="Times New Roman" panose="02020603050405020304" pitchFamily="18" charset="0"/>
                <a:cs typeface="Times New Roman" panose="02020603050405020304" pitchFamily="18" charset="0"/>
                <a:hlinkClick r:id="rId2"/>
              </a:rPr>
              <a:t>Salmo</a:t>
            </a:r>
            <a:r>
              <a:rPr lang="sl-SI" sz="3200">
                <a:latin typeface="Times New Roman" panose="02020603050405020304" pitchFamily="18" charset="0"/>
                <a:cs typeface="Times New Roman" panose="02020603050405020304" pitchFamily="18" charset="0"/>
                <a:hlinkClick r:id="rId2"/>
              </a:rPr>
              <a:t> </a:t>
            </a:r>
            <a:r>
              <a:rPr lang="sl-SI" sz="3200" err="1">
                <a:latin typeface="Times New Roman" panose="02020603050405020304" pitchFamily="18" charset="0"/>
                <a:cs typeface="Times New Roman" panose="02020603050405020304" pitchFamily="18" charset="0"/>
                <a:hlinkClick r:id="rId2"/>
              </a:rPr>
              <a:t>marmoratus</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Samo </a:t>
            </a:r>
            <a:r>
              <a:rPr lang="sl-SI" sz="3200" err="1">
                <a:solidFill>
                  <a:schemeClr val="bg1"/>
                </a:solidFill>
                <a:latin typeface="Times New Roman" panose="02020603050405020304" pitchFamily="18" charset="0"/>
                <a:cs typeface="Times New Roman" panose="02020603050405020304" pitchFamily="18" charset="0"/>
              </a:rPr>
              <a:t>marmoratus</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4497EF7D-0FF7-4EA4-8991-62EA9A7C7C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4115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Primorskem, v Posočju v bližini Tolmina se nahaja najnižje ležeča točka Triglavskega narodnega parka. Ta kraj so Tolminska korita. Kolikšna je ta nadmorska točka v Tolminskih koritih?</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18 m nad morjem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180 m nad morjem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1800 m nad morjem</a:t>
            </a:r>
          </a:p>
        </p:txBody>
      </p:sp>
      <p:pic>
        <p:nvPicPr>
          <p:cNvPr id="5" name="Picture 2">
            <a:extLst>
              <a:ext uri="{FF2B5EF4-FFF2-40B4-BE49-F238E27FC236}">
                <a16:creationId xmlns:a16="http://schemas.microsoft.com/office/drawing/2014/main" id="{408ED1E8-8244-4603-9639-13665B8E8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1835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Primorskem, v Posočju v bližini Tolmina se nahaja najnižje ležeča točka Triglavskega narodnega parka. Ta kraj so Tolminska korita. Kolikšna je ta nadmorska točka v Tolminskih koritih?</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18 m nad morjem</a:t>
            </a:r>
          </a:p>
          <a:p>
            <a:pPr marL="514350" indent="-514350">
              <a:buAutoNum type="alphaUcPeriod"/>
            </a:pPr>
            <a:r>
              <a:rPr lang="sl-SI" sz="3200">
                <a:latin typeface="Times New Roman" panose="02020603050405020304" pitchFamily="18" charset="0"/>
                <a:cs typeface="Times New Roman" panose="02020603050405020304" pitchFamily="18" charset="0"/>
              </a:rPr>
              <a:t>180 m nad morjem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1800 m nad morjem</a:t>
            </a:r>
          </a:p>
        </p:txBody>
      </p:sp>
      <p:pic>
        <p:nvPicPr>
          <p:cNvPr id="5" name="Picture 2">
            <a:extLst>
              <a:ext uri="{FF2B5EF4-FFF2-40B4-BE49-F238E27FC236}">
                <a16:creationId xmlns:a16="http://schemas.microsoft.com/office/drawing/2014/main" id="{D6BD8B81-B901-4F98-AB56-67E418C830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9961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Botanični vrt v Trenti leži v bovški občini. Kako se imenuje ta botanični vrt?</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Alpinium</a:t>
            </a:r>
            <a:r>
              <a:rPr lang="sl-SI" sz="3200">
                <a:solidFill>
                  <a:schemeClr val="bg1"/>
                </a:solidFill>
                <a:latin typeface="Times New Roman" panose="02020603050405020304" pitchFamily="18" charset="0"/>
                <a:cs typeface="Times New Roman" panose="02020603050405020304" pitchFamily="18" charset="0"/>
              </a:rPr>
              <a:t> </a:t>
            </a:r>
            <a:r>
              <a:rPr lang="sl-SI" sz="3200" err="1">
                <a:solidFill>
                  <a:schemeClr val="bg1"/>
                </a:solidFill>
                <a:latin typeface="Times New Roman" panose="02020603050405020304" pitchFamily="18" charset="0"/>
                <a:cs typeface="Times New Roman" panose="02020603050405020304" pitchFamily="18" charset="0"/>
              </a:rPr>
              <a:t>Juliana</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Alpinum </a:t>
            </a:r>
            <a:r>
              <a:rPr lang="sl-SI" sz="3200" err="1">
                <a:solidFill>
                  <a:schemeClr val="bg1"/>
                </a:solidFill>
                <a:latin typeface="Times New Roman" panose="02020603050405020304" pitchFamily="18" charset="0"/>
                <a:cs typeface="Times New Roman" panose="02020603050405020304" pitchFamily="18" charset="0"/>
              </a:rPr>
              <a:t>Juliana</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Alpskium</a:t>
            </a:r>
            <a:r>
              <a:rPr lang="sl-SI" sz="3200">
                <a:solidFill>
                  <a:schemeClr val="bg1"/>
                </a:solidFill>
                <a:latin typeface="Times New Roman" panose="02020603050405020304" pitchFamily="18" charset="0"/>
                <a:cs typeface="Times New Roman" panose="02020603050405020304" pitchFamily="18" charset="0"/>
              </a:rPr>
              <a:t> </a:t>
            </a:r>
            <a:r>
              <a:rPr lang="sl-SI" sz="3200" err="1">
                <a:solidFill>
                  <a:schemeClr val="bg1"/>
                </a:solidFill>
                <a:latin typeface="Times New Roman" panose="02020603050405020304" pitchFamily="18" charset="0"/>
                <a:cs typeface="Times New Roman" panose="02020603050405020304" pitchFamily="18" charset="0"/>
              </a:rPr>
              <a:t>Juliana</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D4B703E3-045B-4ACA-AA22-8CBF8105CE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183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NARAVOSLOVJE</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Botanični vrt v Trenti leži v bovški občini. Kako se imenuje ta botanični vrt?</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Alpinium</a:t>
            </a:r>
            <a:r>
              <a:rPr lang="sl-SI" sz="3200">
                <a:solidFill>
                  <a:schemeClr val="bg1"/>
                </a:solidFill>
                <a:latin typeface="Times New Roman" panose="02020603050405020304" pitchFamily="18" charset="0"/>
                <a:cs typeface="Times New Roman" panose="02020603050405020304" pitchFamily="18" charset="0"/>
              </a:rPr>
              <a:t> </a:t>
            </a:r>
            <a:r>
              <a:rPr lang="sl-SI" sz="3200" err="1">
                <a:solidFill>
                  <a:schemeClr val="bg1"/>
                </a:solidFill>
                <a:latin typeface="Times New Roman" panose="02020603050405020304" pitchFamily="18" charset="0"/>
                <a:cs typeface="Times New Roman" panose="02020603050405020304" pitchFamily="18" charset="0"/>
              </a:rPr>
              <a:t>Juliana</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Alpinum </a:t>
            </a:r>
            <a:r>
              <a:rPr lang="sl-SI" sz="3200" err="1">
                <a:latin typeface="Times New Roman" panose="02020603050405020304" pitchFamily="18" charset="0"/>
                <a:cs typeface="Times New Roman" panose="02020603050405020304" pitchFamily="18" charset="0"/>
                <a:hlinkClick r:id="rId2"/>
              </a:rPr>
              <a:t>Juliana</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Alpskium</a:t>
            </a:r>
            <a:r>
              <a:rPr lang="sl-SI" sz="3200">
                <a:solidFill>
                  <a:schemeClr val="bg1"/>
                </a:solidFill>
                <a:latin typeface="Times New Roman" panose="02020603050405020304" pitchFamily="18" charset="0"/>
                <a:cs typeface="Times New Roman" panose="02020603050405020304" pitchFamily="18" charset="0"/>
              </a:rPr>
              <a:t> </a:t>
            </a:r>
            <a:r>
              <a:rPr lang="sl-SI" sz="3200" err="1">
                <a:solidFill>
                  <a:schemeClr val="bg1"/>
                </a:solidFill>
                <a:latin typeface="Times New Roman" panose="02020603050405020304" pitchFamily="18" charset="0"/>
                <a:cs typeface="Times New Roman" panose="02020603050405020304" pitchFamily="18" charset="0"/>
              </a:rPr>
              <a:t>Juliana</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17593887-72A4-4AA8-B59D-0BC65F4628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9801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Razporedite zgodovinske dogodke od najbolj oddaljenega do najbližjega.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Tolminski punt – Kobariška republika – Soška fronta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Kobariška republika –Soška fronta – Tolminski punt</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Tolminski punt – Soška fronta – Kobariška republika</a:t>
            </a:r>
          </a:p>
        </p:txBody>
      </p:sp>
      <p:pic>
        <p:nvPicPr>
          <p:cNvPr id="5" name="Picture 2">
            <a:extLst>
              <a:ext uri="{FF2B5EF4-FFF2-40B4-BE49-F238E27FC236}">
                <a16:creationId xmlns:a16="http://schemas.microsoft.com/office/drawing/2014/main" id="{C22FA2EF-303C-4BBA-8527-6A007FE850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6649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Razporedite zgodovinske dogodke od najbolj oddaljenega do najbližjega.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Tolminski punt – Kobariška republika – Soška fronta</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Kobariška republika –Soška fronta – Tolminski punt</a:t>
            </a:r>
          </a:p>
          <a:p>
            <a:pPr marL="514350" indent="-514350">
              <a:buAutoNum type="alphaUcPeriod"/>
            </a:pPr>
            <a:r>
              <a:rPr lang="sl-SI" sz="3200">
                <a:latin typeface="Times New Roman" panose="02020603050405020304" pitchFamily="18" charset="0"/>
                <a:cs typeface="Times New Roman" panose="02020603050405020304" pitchFamily="18" charset="0"/>
              </a:rPr>
              <a:t>Tolminski punt – Soška fronta – Kobariška republika</a:t>
            </a:r>
          </a:p>
        </p:txBody>
      </p:sp>
      <p:pic>
        <p:nvPicPr>
          <p:cNvPr id="5" name="Picture 2">
            <a:extLst>
              <a:ext uri="{FF2B5EF4-FFF2-40B4-BE49-F238E27FC236}">
                <a16:creationId xmlns:a16="http://schemas.microsoft.com/office/drawing/2014/main" id="{3D11001F-8F33-42B5-AF5A-9A613303E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2594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Veliki tolminski punt se je pričel spomladi leta 1713. Koliko časa je trajal upor?</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leti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20 let</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meseca</a:t>
            </a:r>
          </a:p>
        </p:txBody>
      </p:sp>
      <p:pic>
        <p:nvPicPr>
          <p:cNvPr id="6" name="Picture 2">
            <a:extLst>
              <a:ext uri="{FF2B5EF4-FFF2-40B4-BE49-F238E27FC236}">
                <a16:creationId xmlns:a16="http://schemas.microsoft.com/office/drawing/2014/main" id="{E7782E76-B5C1-4FF1-86E8-3288A3CBC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6478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Veliki tolminski punt se je pričel spomladi leta 1713. Koliko časa je trajal upor?</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 leti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20 let</a:t>
            </a:r>
          </a:p>
          <a:p>
            <a:pPr marL="514350" indent="-514350">
              <a:buAutoNum type="alphaUcPeriod"/>
            </a:pPr>
            <a:r>
              <a:rPr lang="sl-SI" sz="3200">
                <a:latin typeface="Times New Roman" panose="02020603050405020304" pitchFamily="18" charset="0"/>
                <a:cs typeface="Times New Roman" panose="02020603050405020304" pitchFamily="18" charset="0"/>
              </a:rPr>
              <a:t>2 meseca</a:t>
            </a:r>
          </a:p>
        </p:txBody>
      </p:sp>
      <p:pic>
        <p:nvPicPr>
          <p:cNvPr id="5" name="Picture 2">
            <a:extLst>
              <a:ext uri="{FF2B5EF4-FFF2-40B4-BE49-F238E27FC236}">
                <a16:creationId xmlns:a16="http://schemas.microsoft.com/office/drawing/2014/main" id="{555A8B91-DCEA-42CA-99E8-5E9E698E91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69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523220"/>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Katera skupina krajev ni na Primorskem?</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Bovec, Kobarid, Tolmin</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Podbrdo, Hudajužna, Cerkno</a:t>
            </a:r>
          </a:p>
          <a:p>
            <a:pPr marL="514350" indent="-514350">
              <a:buAutoNum type="alphaUcPeriod"/>
            </a:pPr>
            <a:r>
              <a:rPr lang="sl-SI" sz="3200">
                <a:latin typeface="Times New Roman" panose="02020603050405020304" pitchFamily="18" charset="0"/>
                <a:cs typeface="Times New Roman" panose="02020603050405020304" pitchFamily="18" charset="0"/>
              </a:rPr>
              <a:t>Logatec, Rakek, Osilnica</a:t>
            </a:r>
          </a:p>
        </p:txBody>
      </p:sp>
      <p:pic>
        <p:nvPicPr>
          <p:cNvPr id="5" name="Picture 2">
            <a:extLst>
              <a:ext uri="{FF2B5EF4-FFF2-40B4-BE49-F238E27FC236}">
                <a16:creationId xmlns:a16="http://schemas.microsoft.com/office/drawing/2014/main" id="{1EA2519C-FE2C-43CD-BEE0-1F1ED87906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194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meji z Republiko Italijo se nahaja greben Kolovrat. Na njem je muzej na prostem, kjer so ostaline iz časa 1. svetovne vojne (Soške fronte). Kako se imenuje predel, kjer se nahaja ta muzej?</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Na Gun</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Na rovih</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Na gradu</a:t>
            </a:r>
          </a:p>
        </p:txBody>
      </p:sp>
      <p:pic>
        <p:nvPicPr>
          <p:cNvPr id="5" name="Picture 2">
            <a:extLst>
              <a:ext uri="{FF2B5EF4-FFF2-40B4-BE49-F238E27FC236}">
                <a16:creationId xmlns:a16="http://schemas.microsoft.com/office/drawing/2014/main" id="{B86EA95E-73E5-4E50-9E80-E72D0DF3FC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697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meji z Republiko Italijo se nahaja greben Kolovrat. Na njem je muzej na prostem, kjer so ostaline iz časa 1. svetovne vojne (Soške fronte). Kako se imenuje predel, kjer se nahaja ta muzej?</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Na Gun</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Na rovih</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Na gradu</a:t>
            </a:r>
            <a:endParaRPr lang="sl-SI" sz="320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49958BFC-D15C-4B8C-A799-9B1B4C4D2B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643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1815882"/>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Kobariška republika je bilo osvobojeno ozemlje v severozahodni Sloveniji s središčem v Kobaridu, ki so ga razglasili Tigrovci 10. septembra 1943 le dva dni po kapitulaciji Italije. Delovanje te republike je trajalo:</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25 dni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250 dni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52 dni</a:t>
            </a:r>
          </a:p>
        </p:txBody>
      </p:sp>
      <p:pic>
        <p:nvPicPr>
          <p:cNvPr id="5" name="Picture 2">
            <a:extLst>
              <a:ext uri="{FF2B5EF4-FFF2-40B4-BE49-F238E27FC236}">
                <a16:creationId xmlns:a16="http://schemas.microsoft.com/office/drawing/2014/main" id="{BAF985D4-2F15-4C5D-8D44-4C8B47390D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301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ZGODOVINA</a:t>
            </a:r>
          </a:p>
        </p:txBody>
      </p:sp>
      <p:sp>
        <p:nvSpPr>
          <p:cNvPr id="3" name="PoljeZBesedilom 2"/>
          <p:cNvSpPr txBox="1"/>
          <p:nvPr/>
        </p:nvSpPr>
        <p:spPr>
          <a:xfrm>
            <a:off x="785611" y="2498500"/>
            <a:ext cx="9672034" cy="1815882"/>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Kobariška republika je bilo osvobojeno ozemlje v severozahodni Sloveniji s središčem v Kobaridu, ki so ga razglasili Tigrovci 10. septembra 1943 le dva dni po kapitulaciji Italije. Delovanje te republike je trajalo:</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25 dni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250 dni</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52 dni</a:t>
            </a:r>
            <a:endParaRPr lang="sl-SI" sz="3200">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3A1DA0CD-420C-48AB-8E47-6A9254D5B1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125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Maks in Ivan </a:t>
            </a:r>
            <a:r>
              <a:rPr lang="sl-SI" sz="2800" err="1">
                <a:solidFill>
                  <a:schemeClr val="bg1"/>
                </a:solidFill>
                <a:latin typeface="Times New Roman" panose="02020603050405020304" pitchFamily="18" charset="0"/>
                <a:cs typeface="Times New Roman" panose="02020603050405020304" pitchFamily="18" charset="0"/>
              </a:rPr>
              <a:t>Muznik</a:t>
            </a:r>
            <a:r>
              <a:rPr lang="sl-SI" sz="2800">
                <a:solidFill>
                  <a:schemeClr val="bg1"/>
                </a:solidFill>
                <a:latin typeface="Times New Roman" panose="02020603050405020304" pitchFamily="18" charset="0"/>
                <a:cs typeface="Times New Roman" panose="02020603050405020304" pitchFamily="18" charset="0"/>
              </a:rPr>
              <a:t> iz Tolmina sta zastopala barve reprezentance na </a:t>
            </a:r>
            <a:r>
              <a:rPr lang="sl-SI" sz="2800" err="1">
                <a:solidFill>
                  <a:schemeClr val="bg1"/>
                </a:solidFill>
                <a:latin typeface="Times New Roman" panose="02020603050405020304" pitchFamily="18" charset="0"/>
                <a:cs typeface="Times New Roman" panose="02020603050405020304" pitchFamily="18" charset="0"/>
              </a:rPr>
              <a:t>večih</a:t>
            </a:r>
            <a:r>
              <a:rPr lang="sl-SI" sz="2800">
                <a:solidFill>
                  <a:schemeClr val="bg1"/>
                </a:solidFill>
                <a:latin typeface="Times New Roman" panose="02020603050405020304" pitchFamily="18" charset="0"/>
                <a:cs typeface="Times New Roman" panose="02020603050405020304" pitchFamily="18" charset="0"/>
              </a:rPr>
              <a:t> prvenstvih. Kot državna reprezentanta in državna prvaka sta nastopala v:</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lokostrelstvu</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padalstvu</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gorskem kolesarjenju</a:t>
            </a:r>
          </a:p>
        </p:txBody>
      </p:sp>
      <p:pic>
        <p:nvPicPr>
          <p:cNvPr id="5" name="Picture 2">
            <a:extLst>
              <a:ext uri="{FF2B5EF4-FFF2-40B4-BE49-F238E27FC236}">
                <a16:creationId xmlns:a16="http://schemas.microsoft.com/office/drawing/2014/main" id="{CB73D933-09E8-4F59-AC87-4936DA36CF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9592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Maks in Ivan </a:t>
            </a:r>
            <a:r>
              <a:rPr lang="sl-SI" sz="2800" err="1">
                <a:solidFill>
                  <a:schemeClr val="bg1"/>
                </a:solidFill>
                <a:latin typeface="Times New Roman" panose="02020603050405020304" pitchFamily="18" charset="0"/>
                <a:cs typeface="Times New Roman" panose="02020603050405020304" pitchFamily="18" charset="0"/>
              </a:rPr>
              <a:t>Muznik</a:t>
            </a:r>
            <a:r>
              <a:rPr lang="sl-SI" sz="2800">
                <a:solidFill>
                  <a:schemeClr val="bg1"/>
                </a:solidFill>
                <a:latin typeface="Times New Roman" panose="02020603050405020304" pitchFamily="18" charset="0"/>
                <a:cs typeface="Times New Roman" panose="02020603050405020304" pitchFamily="18" charset="0"/>
              </a:rPr>
              <a:t> iz Tolmina sta zastopala barve reprezentance na </a:t>
            </a:r>
            <a:r>
              <a:rPr lang="sl-SI" sz="2800" err="1">
                <a:solidFill>
                  <a:schemeClr val="bg1"/>
                </a:solidFill>
                <a:latin typeface="Times New Roman" panose="02020603050405020304" pitchFamily="18" charset="0"/>
                <a:cs typeface="Times New Roman" panose="02020603050405020304" pitchFamily="18" charset="0"/>
              </a:rPr>
              <a:t>večih</a:t>
            </a:r>
            <a:r>
              <a:rPr lang="sl-SI" sz="2800">
                <a:solidFill>
                  <a:schemeClr val="bg1"/>
                </a:solidFill>
                <a:latin typeface="Times New Roman" panose="02020603050405020304" pitchFamily="18" charset="0"/>
                <a:cs typeface="Times New Roman" panose="02020603050405020304" pitchFamily="18" charset="0"/>
              </a:rPr>
              <a:t> prvenstvih. Kot državna reprezentanta in državna prvaka sta nastopala v:</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latin typeface="Times New Roman" panose="02020603050405020304" pitchFamily="18" charset="0"/>
                <a:cs typeface="Times New Roman" panose="02020603050405020304" pitchFamily="18" charset="0"/>
                <a:hlinkClick r:id="rId2"/>
              </a:rPr>
              <a:t>lokostrelstvu</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padalstvu</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gorskem kolesarjenju</a:t>
            </a:r>
          </a:p>
        </p:txBody>
      </p:sp>
      <p:pic>
        <p:nvPicPr>
          <p:cNvPr id="5" name="Picture 2">
            <a:extLst>
              <a:ext uri="{FF2B5EF4-FFF2-40B4-BE49-F238E27FC236}">
                <a16:creationId xmlns:a16="http://schemas.microsoft.com/office/drawing/2014/main" id="{E12195D5-5DBA-49FA-AB54-B6372DB74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8047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815882"/>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poznano tudi po športnih dejavnostih oziroma športnikih, ki so zastopali barve različnih reprezentanc.</a:t>
            </a:r>
          </a:p>
          <a:p>
            <a:r>
              <a:rPr lang="sl-SI" sz="2800">
                <a:solidFill>
                  <a:schemeClr val="bg1"/>
                </a:solidFill>
                <a:latin typeface="Times New Roman" panose="02020603050405020304" pitchFamily="18" charset="0"/>
                <a:cs typeface="Times New Roman" panose="02020603050405020304" pitchFamily="18" charset="0"/>
              </a:rPr>
              <a:t>Walter Jeklin iz Mosta na Soči je na treh mednarodnih turnirjih zastopal slovensko reprezentanco v:</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kajakaštvu</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košarki</a:t>
            </a:r>
          </a:p>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keglanju</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95236E61-F0A8-44AF-A9DE-59D533821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4098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815882"/>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poznano tudi po športnih dejavnostih oziroma športnikih, ki so zastopali barve različnih reprezentanc.</a:t>
            </a:r>
          </a:p>
          <a:p>
            <a:r>
              <a:rPr lang="sl-SI" sz="2800">
                <a:solidFill>
                  <a:schemeClr val="bg1"/>
                </a:solidFill>
                <a:latin typeface="Times New Roman" panose="02020603050405020304" pitchFamily="18" charset="0"/>
                <a:cs typeface="Times New Roman" panose="02020603050405020304" pitchFamily="18" charset="0"/>
              </a:rPr>
              <a:t>Walter Jeklin iz Mosta na Soči je na treh mednarodnih turnirjih zastopal slovensko reprezentanco v:</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kajakaštvu</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košarki</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err="1">
                <a:solidFill>
                  <a:schemeClr val="bg1"/>
                </a:solidFill>
                <a:latin typeface="Times New Roman" panose="02020603050405020304" pitchFamily="18" charset="0"/>
                <a:cs typeface="Times New Roman" panose="02020603050405020304" pitchFamily="18" charset="0"/>
              </a:rPr>
              <a:t>keglanju</a:t>
            </a:r>
            <a:endParaRPr lang="sl-SI" sz="3200">
              <a:solidFill>
                <a:schemeClr val="bg1"/>
              </a:solidFill>
              <a:latin typeface="Times New Roman" panose="02020603050405020304" pitchFamily="18" charset="0"/>
              <a:cs typeface="Times New Roman" panose="02020603050405020304" pitchFamily="18" charset="0"/>
            </a:endParaRPr>
          </a:p>
        </p:txBody>
      </p:sp>
      <p:pic>
        <p:nvPicPr>
          <p:cNvPr id="5" name="Picture 2">
            <a:extLst>
              <a:ext uri="{FF2B5EF4-FFF2-40B4-BE49-F238E27FC236}">
                <a16:creationId xmlns:a16="http://schemas.microsoft.com/office/drawing/2014/main" id="{774E2E83-BCFF-4435-83A9-D061D63B7C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3892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Od leta 2006 do danes sta na mednarodnih tekmovanjih nosilca najbolj žlahtnih medalj športnika iz Mosta na Soči. </a:t>
            </a:r>
          </a:p>
          <a:p>
            <a:r>
              <a:rPr lang="sl-SI" sz="2800">
                <a:solidFill>
                  <a:schemeClr val="bg1"/>
                </a:solidFill>
                <a:latin typeface="Times New Roman" panose="02020603050405020304" pitchFamily="18" charset="0"/>
                <a:cs typeface="Times New Roman" panose="02020603050405020304" pitchFamily="18" charset="0"/>
              </a:rPr>
              <a:t>To sta: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Gorska kolesarja brata Kavčič</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Kajakaša Luka Božič in Sašo Taljat</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Padalca </a:t>
            </a:r>
          </a:p>
        </p:txBody>
      </p:sp>
      <p:pic>
        <p:nvPicPr>
          <p:cNvPr id="5" name="Picture 2">
            <a:extLst>
              <a:ext uri="{FF2B5EF4-FFF2-40B4-BE49-F238E27FC236}">
                <a16:creationId xmlns:a16="http://schemas.microsoft.com/office/drawing/2014/main" id="{DF9FBF44-1830-4BE6-A5F6-0C0E07668E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199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ŠPORT</a:t>
            </a:r>
          </a:p>
        </p:txBody>
      </p:sp>
      <p:sp>
        <p:nvSpPr>
          <p:cNvPr id="3" name="PoljeZBesedilom 2"/>
          <p:cNvSpPr txBox="1"/>
          <p:nvPr/>
        </p:nvSpPr>
        <p:spPr>
          <a:xfrm>
            <a:off x="785611" y="2498500"/>
            <a:ext cx="9672034" cy="1384995"/>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Od leta 2006 do danes sta na mednarodnih tekmovanjih nosilca najbolj žlahtnih medalj športnika iz Mosta na Soči. </a:t>
            </a:r>
          </a:p>
          <a:p>
            <a:r>
              <a:rPr lang="sl-SI" sz="2800">
                <a:solidFill>
                  <a:schemeClr val="bg1"/>
                </a:solidFill>
                <a:latin typeface="Times New Roman" panose="02020603050405020304" pitchFamily="18" charset="0"/>
                <a:cs typeface="Times New Roman" panose="02020603050405020304" pitchFamily="18" charset="0"/>
              </a:rPr>
              <a:t>To sta: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Gorska kolesarja brata Kavčič</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hlinkClick r:id="rId2"/>
              </a:rPr>
              <a:t>Kajakaša Luka Božič in Sašo Taljat</a:t>
            </a:r>
            <a:endParaRPr lang="sl-SI" sz="3200">
              <a:solidFill>
                <a:schemeClr val="bg1"/>
              </a:solidFill>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Padalca Anton Svoljšak in Matjaž Klemenčič </a:t>
            </a:r>
          </a:p>
        </p:txBody>
      </p:sp>
      <p:pic>
        <p:nvPicPr>
          <p:cNvPr id="5" name="Picture 2">
            <a:extLst>
              <a:ext uri="{FF2B5EF4-FFF2-40B4-BE49-F238E27FC236}">
                <a16:creationId xmlns:a16="http://schemas.microsoft.com/office/drawing/2014/main" id="{E63BC58D-7FF9-441F-AD50-99AA580744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3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območje, ki obsega ozemlje ob reki Soči. Reka Soča izvira v dolini Zadnje Trente. Koliko je dolga reka Soča?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96 km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138 km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1380 km</a:t>
            </a:r>
          </a:p>
        </p:txBody>
      </p:sp>
      <p:pic>
        <p:nvPicPr>
          <p:cNvPr id="5" name="Picture 2">
            <a:extLst>
              <a:ext uri="{FF2B5EF4-FFF2-40B4-BE49-F238E27FC236}">
                <a16:creationId xmlns:a16="http://schemas.microsoft.com/office/drawing/2014/main" id="{B0D5C6F9-C177-44B1-A3AC-BF735B604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2052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Zoran </a:t>
            </a:r>
            <a:r>
              <a:rPr lang="sl-SI" err="1"/>
              <a:t>Matovski_april</a:t>
            </a:r>
            <a:r>
              <a:rPr lang="sl-SI"/>
              <a:t> 2020</a:t>
            </a:r>
          </a:p>
        </p:txBody>
      </p:sp>
      <p:sp>
        <p:nvSpPr>
          <p:cNvPr id="3" name="Označba mesta besedila 2"/>
          <p:cNvSpPr>
            <a:spLocks noGrp="1"/>
          </p:cNvSpPr>
          <p:nvPr>
            <p:ph type="body" sz="half" idx="2"/>
          </p:nvPr>
        </p:nvSpPr>
        <p:spPr/>
        <p:txBody>
          <a:bodyPr/>
          <a:lstStyle/>
          <a:p>
            <a:endParaRPr lang="sl-SI"/>
          </a:p>
        </p:txBody>
      </p:sp>
      <p:sp>
        <p:nvSpPr>
          <p:cNvPr id="6" name="PoljeZBesedilom 5"/>
          <p:cNvSpPr txBox="1"/>
          <p:nvPr/>
        </p:nvSpPr>
        <p:spPr>
          <a:xfrm>
            <a:off x="2395470" y="1184856"/>
            <a:ext cx="2768958" cy="707886"/>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sl-SI" sz="4000">
                <a:solidFill>
                  <a:schemeClr val="accent5">
                    <a:lumMod val="75000"/>
                  </a:schemeClr>
                </a:solidFill>
                <a:hlinkClick r:id="rId2"/>
              </a:rPr>
              <a:t>KLIKNI SEM</a:t>
            </a:r>
            <a:endParaRPr lang="sl-SI" sz="4000">
              <a:solidFill>
                <a:schemeClr val="accent5">
                  <a:lumMod val="75000"/>
                </a:schemeClr>
              </a:solidFill>
            </a:endParaRPr>
          </a:p>
        </p:txBody>
      </p:sp>
      <p:sp>
        <p:nvSpPr>
          <p:cNvPr id="7" name="PoljeZBesedilom 6"/>
          <p:cNvSpPr txBox="1"/>
          <p:nvPr/>
        </p:nvSpPr>
        <p:spPr>
          <a:xfrm>
            <a:off x="6928834" y="1352282"/>
            <a:ext cx="1918952" cy="1323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sl-SI" sz="4000">
                <a:hlinkClick r:id="rId3"/>
              </a:rPr>
              <a:t>KLIKNI SEM</a:t>
            </a:r>
            <a:endParaRPr lang="sl-SI" sz="4000"/>
          </a:p>
        </p:txBody>
      </p:sp>
      <p:pic>
        <p:nvPicPr>
          <p:cNvPr id="8" name="Picture 2">
            <a:extLst>
              <a:ext uri="{FF2B5EF4-FFF2-40B4-BE49-F238E27FC236}">
                <a16:creationId xmlns:a16="http://schemas.microsoft.com/office/drawing/2014/main" id="{26C6E42B-214E-4EB2-A0AE-9C1C158403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210" y="157162"/>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0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Posočje je območje, ki obsega ozemlje ob reki Soči. Reka Soča izvira v dolini Zadnje Trente. Koliko je dolga reka Soča?</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96 km</a:t>
            </a:r>
          </a:p>
          <a:p>
            <a:pPr marL="514350" indent="-514350">
              <a:buAutoNum type="alphaUcPeriod"/>
            </a:pPr>
            <a:r>
              <a:rPr lang="sl-SI" sz="3200">
                <a:latin typeface="Times New Roman" panose="02020603050405020304" pitchFamily="18" charset="0"/>
                <a:cs typeface="Times New Roman" panose="02020603050405020304" pitchFamily="18" charset="0"/>
              </a:rPr>
              <a:t>138 km</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1380 km</a:t>
            </a:r>
          </a:p>
        </p:txBody>
      </p:sp>
      <p:pic>
        <p:nvPicPr>
          <p:cNvPr id="5" name="Picture 2">
            <a:extLst>
              <a:ext uri="{FF2B5EF4-FFF2-40B4-BE49-F238E27FC236}">
                <a16:creationId xmlns:a16="http://schemas.microsoft.com/office/drawing/2014/main" id="{D72D75D4-9627-44DA-B230-70BDA28808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117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območju, kjer stoji dom Kavka najdemo apnenec. Svetovna posebnost je volčanski apnenec. Ime nosi po: </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volkovih, ki so se zbirali na tej kamnini</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bližnji vasi Volče</a:t>
            </a: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V resnici je to Valižanski apnenec </a:t>
            </a:r>
          </a:p>
        </p:txBody>
      </p:sp>
      <p:pic>
        <p:nvPicPr>
          <p:cNvPr id="5" name="Picture 2">
            <a:extLst>
              <a:ext uri="{FF2B5EF4-FFF2-40B4-BE49-F238E27FC236}">
                <a16:creationId xmlns:a16="http://schemas.microsoft.com/office/drawing/2014/main" id="{E5E0AE01-0DDE-4A4B-A453-847AEC2C71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51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53227"/>
            <a:ext cx="9613861" cy="1745273"/>
          </a:xfrm>
        </p:spPr>
        <p:txBody>
          <a:bodyPr/>
          <a:lstStyle/>
          <a:p>
            <a:r>
              <a:rPr lang="sl-SI"/>
              <a:t>GEOGRAFIJA</a:t>
            </a:r>
          </a:p>
        </p:txBody>
      </p:sp>
      <p:sp>
        <p:nvSpPr>
          <p:cNvPr id="3" name="PoljeZBesedilom 2"/>
          <p:cNvSpPr txBox="1"/>
          <p:nvPr/>
        </p:nvSpPr>
        <p:spPr>
          <a:xfrm>
            <a:off x="785611" y="2498500"/>
            <a:ext cx="9672034" cy="954107"/>
          </a:xfrm>
          <a:prstGeom prst="rect">
            <a:avLst/>
          </a:prstGeom>
          <a:noFill/>
        </p:spPr>
        <p:txBody>
          <a:bodyPr wrap="square" rtlCol="0">
            <a:spAutoFit/>
          </a:bodyPr>
          <a:lstStyle/>
          <a:p>
            <a:r>
              <a:rPr lang="sl-SI" sz="2800">
                <a:solidFill>
                  <a:schemeClr val="bg1"/>
                </a:solidFill>
                <a:latin typeface="Times New Roman" panose="02020603050405020304" pitchFamily="18" charset="0"/>
                <a:cs typeface="Times New Roman" panose="02020603050405020304" pitchFamily="18" charset="0"/>
              </a:rPr>
              <a:t>Na območju, kjer stoji dom Kavka najdemo apnenec. Svetovna posebnost je volčanski apnenec. Ime nosi po: </a:t>
            </a:r>
          </a:p>
        </p:txBody>
      </p:sp>
      <p:sp>
        <p:nvSpPr>
          <p:cNvPr id="4" name="PoljeZBesedilom 3"/>
          <p:cNvSpPr txBox="1"/>
          <p:nvPr/>
        </p:nvSpPr>
        <p:spPr>
          <a:xfrm>
            <a:off x="824248" y="4855335"/>
            <a:ext cx="9633397" cy="1569660"/>
          </a:xfrm>
          <a:prstGeom prst="rect">
            <a:avLst/>
          </a:prstGeom>
          <a:noFill/>
        </p:spPr>
        <p:txBody>
          <a:bodyPr wrap="square" rtlCol="0">
            <a:spAutoFit/>
          </a:bodyPr>
          <a:lstStyle/>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volkovih, ki so se zbirali na tej kamnini</a:t>
            </a:r>
          </a:p>
          <a:p>
            <a:pPr marL="514350" indent="-514350">
              <a:buAutoNum type="alphaUcPeriod"/>
            </a:pPr>
            <a:r>
              <a:rPr lang="sl-SI" sz="3200">
                <a:latin typeface="Times New Roman" panose="02020603050405020304" pitchFamily="18" charset="0"/>
                <a:cs typeface="Times New Roman" panose="02020603050405020304" pitchFamily="18" charset="0"/>
                <a:hlinkClick r:id="rId2"/>
              </a:rPr>
              <a:t>bližnji vasi Volče pri Tolminu</a:t>
            </a:r>
            <a:endParaRPr lang="sl-SI" sz="3200">
              <a:latin typeface="Times New Roman" panose="02020603050405020304" pitchFamily="18" charset="0"/>
              <a:cs typeface="Times New Roman" panose="02020603050405020304" pitchFamily="18" charset="0"/>
            </a:endParaRPr>
          </a:p>
          <a:p>
            <a:pPr marL="514350" indent="-514350">
              <a:buAutoNum type="alphaUcPeriod"/>
            </a:pPr>
            <a:r>
              <a:rPr lang="sl-SI" sz="3200">
                <a:solidFill>
                  <a:schemeClr val="bg1"/>
                </a:solidFill>
                <a:latin typeface="Times New Roman" panose="02020603050405020304" pitchFamily="18" charset="0"/>
                <a:cs typeface="Times New Roman" panose="02020603050405020304" pitchFamily="18" charset="0"/>
              </a:rPr>
              <a:t>V resnici je to Valižanski apnenec </a:t>
            </a:r>
          </a:p>
        </p:txBody>
      </p:sp>
      <p:pic>
        <p:nvPicPr>
          <p:cNvPr id="5" name="Picture 2">
            <a:extLst>
              <a:ext uri="{FF2B5EF4-FFF2-40B4-BE49-F238E27FC236}">
                <a16:creationId xmlns:a16="http://schemas.microsoft.com/office/drawing/2014/main" id="{C1BC73A9-0107-4CC2-BDCC-537D5A9476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0135" y="5800725"/>
            <a:ext cx="150495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25328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364C9994DDD1B4998DEE5017936F8AE" ma:contentTypeVersion="7" ma:contentTypeDescription="Ustvari nov dokument." ma:contentTypeScope="" ma:versionID="d1bd740cd79c43e05187737e7ac497d4">
  <xsd:schema xmlns:xsd="http://www.w3.org/2001/XMLSchema" xmlns:xs="http://www.w3.org/2001/XMLSchema" xmlns:p="http://schemas.microsoft.com/office/2006/metadata/properties" xmlns:ns2="ad77ee62-bb45-48e0-8476-4307ae7a337e" targetNamespace="http://schemas.microsoft.com/office/2006/metadata/properties" ma:root="true" ma:fieldsID="6297f3496f01ba551e5d78298cfb4491" ns2:_="">
    <xsd:import namespace="ad77ee62-bb45-48e0-8476-4307ae7a33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77ee62-bb45-48e0-8476-4307ae7a33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826DAA-A3EB-495E-A13D-52B6A4505197}">
  <ds:schemaRefs>
    <ds:schemaRef ds:uri="ad77ee62-bb45-48e0-8476-4307ae7a337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7769806-72D2-48AB-8FAA-77D6D1BB3FA8}">
  <ds:schemaRefs>
    <ds:schemaRef ds:uri="ad77ee62-bb45-48e0-8476-4307ae7a33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04A26E6-310B-425E-91A9-33FA53E1EF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TM04033917[[fn=Berlin]]</Template>
  <Application>Microsoft Office PowerPoint</Application>
  <PresentationFormat>Widescreen</PresentationFormat>
  <Slides>60</Slides>
  <Notes>0</Notes>
  <HiddenSlides>0</HiddenSlide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Berlin</vt:lpstr>
      <vt:lpstr>Ali poznaš Posočje?</vt:lpstr>
      <vt:lpstr>PowerPoint Presentation</vt:lpstr>
      <vt:lpstr>PODROČJA</vt:lpstr>
      <vt:lpstr>GEOGRAFIJA</vt:lpstr>
      <vt:lpstr>GEOGRAFIJA</vt:lpstr>
      <vt:lpstr>GEOGRAFIJA</vt:lpstr>
      <vt:lpstr>GEOGRAFIJA</vt:lpstr>
      <vt:lpstr>GEOGRAFIJA</vt:lpstr>
      <vt:lpstr>GEOGRAFIJA</vt:lpstr>
      <vt:lpstr>GEOGRAFIJA</vt:lpstr>
      <vt:lpstr>GEOGRAFIJA</vt:lpstr>
      <vt:lpstr>GEOGRAFIJA</vt:lpstr>
      <vt:lpstr>GEOGRAFIJA</vt:lpstr>
      <vt:lpstr>GEOGRAFIJA</vt:lpstr>
      <vt:lpstr>GEOGRAFIJA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DRUŽBA</vt:lpstr>
      <vt:lpstr>NARAVOSLOVJE</vt:lpstr>
      <vt:lpstr>NARAVOSLOVJE</vt:lpstr>
      <vt:lpstr>NARAVOSLOVJE</vt:lpstr>
      <vt:lpstr>NARAVOSLOVJE</vt:lpstr>
      <vt:lpstr>NARAVOSLOVJE</vt:lpstr>
      <vt:lpstr>NARAVOSLOVJE</vt:lpstr>
      <vt:lpstr>ZGODOVINA</vt:lpstr>
      <vt:lpstr>ZGODOVINA</vt:lpstr>
      <vt:lpstr>ZGODOVINA</vt:lpstr>
      <vt:lpstr>ZGODOVINA</vt:lpstr>
      <vt:lpstr>ZGODOVINA</vt:lpstr>
      <vt:lpstr>ZGODOVINA</vt:lpstr>
      <vt:lpstr>ZGODOVINA</vt:lpstr>
      <vt:lpstr>ZGODOVINA</vt:lpstr>
      <vt:lpstr>ŠPORT</vt:lpstr>
      <vt:lpstr>ŠPORT</vt:lpstr>
      <vt:lpstr>ŠPORT</vt:lpstr>
      <vt:lpstr>ŠPORT</vt:lpstr>
      <vt:lpstr>ŠPORT</vt:lpstr>
      <vt:lpstr>ŠPORT</vt:lpstr>
      <vt:lpstr>Zoran Matovski_april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 veš?</dc:title>
  <dc:creator>zoran zorales</dc:creator>
  <cp:revision>1</cp:revision>
  <dcterms:created xsi:type="dcterms:W3CDTF">2020-04-01T13:20:56Z</dcterms:created>
  <dcterms:modified xsi:type="dcterms:W3CDTF">2020-04-15T16:26:28Z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0x010100F364C9994DDD1B4998DEE5017936F8AE</vt:lpwstr>
  </property>
</Properties>
</file>