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0"/>
  </p:notesMasterIdLst>
  <p:sldIdLst>
    <p:sldId id="256" r:id="rId5"/>
    <p:sldId id="257" r:id="rId6"/>
    <p:sldId id="258" r:id="rId7"/>
    <p:sldId id="309" r:id="rId8"/>
    <p:sldId id="259" r:id="rId9"/>
    <p:sldId id="264" r:id="rId10"/>
    <p:sldId id="265" r:id="rId11"/>
    <p:sldId id="267" r:id="rId12"/>
    <p:sldId id="269" r:id="rId13"/>
    <p:sldId id="270" r:id="rId14"/>
    <p:sldId id="273" r:id="rId15"/>
    <p:sldId id="271" r:id="rId16"/>
    <p:sldId id="297" r:id="rId17"/>
    <p:sldId id="298" r:id="rId18"/>
    <p:sldId id="299" r:id="rId19"/>
    <p:sldId id="301" r:id="rId20"/>
    <p:sldId id="302" r:id="rId21"/>
    <p:sldId id="303" r:id="rId22"/>
    <p:sldId id="300" r:id="rId23"/>
    <p:sldId id="293" r:id="rId24"/>
    <p:sldId id="294" r:id="rId25"/>
    <p:sldId id="295"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6" r:id="rId46"/>
    <p:sldId id="306" r:id="rId47"/>
    <p:sldId id="308" r:id="rId48"/>
    <p:sldId id="307"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83F2B9-92E5-46BC-9BD9-882E2468BE6C}" v="45" dt="2020-04-15T16:23:36.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434" autoAdjust="0"/>
  </p:normalViewPr>
  <p:slideViewPr>
    <p:cSldViewPr snapToGrid="0" showGuides="1">
      <p:cViewPr varScale="1">
        <p:scale>
          <a:sx n="80" d="100"/>
          <a:sy n="80" d="100"/>
        </p:scale>
        <p:origin x="67" y="3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okalj CSOD" userId="625da1f2-cf78-4664-8e1b-939f3058d925" providerId="ADAL" clId="{1283F2B9-92E5-46BC-9BD9-882E2468BE6C}"/>
    <pc:docChg chg="modSld">
      <pc:chgData name="Irena Kokalj CSOD" userId="625da1f2-cf78-4664-8e1b-939f3058d925" providerId="ADAL" clId="{1283F2B9-92E5-46BC-9BD9-882E2468BE6C}" dt="2020-04-15T16:23:36.874" v="44"/>
      <pc:docMkLst>
        <pc:docMk/>
      </pc:docMkLst>
      <pc:sldChg chg="addSp modSp">
        <pc:chgData name="Irena Kokalj CSOD" userId="625da1f2-cf78-4664-8e1b-939f3058d925" providerId="ADAL" clId="{1283F2B9-92E5-46BC-9BD9-882E2468BE6C}" dt="2020-04-15T16:21:24.352" v="1" actId="1076"/>
        <pc:sldMkLst>
          <pc:docMk/>
          <pc:sldMk cId="50506699" sldId="256"/>
        </pc:sldMkLst>
        <pc:picChg chg="add mod">
          <ac:chgData name="Irena Kokalj CSOD" userId="625da1f2-cf78-4664-8e1b-939f3058d925" providerId="ADAL" clId="{1283F2B9-92E5-46BC-9BD9-882E2468BE6C}" dt="2020-04-15T16:21:24.352" v="1" actId="1076"/>
          <ac:picMkLst>
            <pc:docMk/>
            <pc:sldMk cId="50506699" sldId="256"/>
            <ac:picMk id="1026" creationId="{A0B235DB-587D-4819-BB99-DA5ED23C6B98}"/>
          </ac:picMkLst>
        </pc:picChg>
      </pc:sldChg>
      <pc:sldChg chg="addSp modSp">
        <pc:chgData name="Irena Kokalj CSOD" userId="625da1f2-cf78-4664-8e1b-939f3058d925" providerId="ADAL" clId="{1283F2B9-92E5-46BC-9BD9-882E2468BE6C}" dt="2020-04-15T16:21:39.471" v="6" actId="1076"/>
        <pc:sldMkLst>
          <pc:docMk/>
          <pc:sldMk cId="2011150888" sldId="257"/>
        </pc:sldMkLst>
        <pc:picChg chg="add mod">
          <ac:chgData name="Irena Kokalj CSOD" userId="625da1f2-cf78-4664-8e1b-939f3058d925" providerId="ADAL" clId="{1283F2B9-92E5-46BC-9BD9-882E2468BE6C}" dt="2020-04-15T16:21:39.471" v="6" actId="1076"/>
          <ac:picMkLst>
            <pc:docMk/>
            <pc:sldMk cId="2011150888" sldId="257"/>
            <ac:picMk id="3" creationId="{B0C5C6A5-BF7A-43A5-B422-121F0CD7976E}"/>
          </ac:picMkLst>
        </pc:picChg>
      </pc:sldChg>
      <pc:sldChg chg="addSp">
        <pc:chgData name="Irena Kokalj CSOD" userId="625da1f2-cf78-4664-8e1b-939f3058d925" providerId="ADAL" clId="{1283F2B9-92E5-46BC-9BD9-882E2468BE6C}" dt="2020-04-15T16:21:43.334" v="7"/>
        <pc:sldMkLst>
          <pc:docMk/>
          <pc:sldMk cId="2718434631" sldId="258"/>
        </pc:sldMkLst>
        <pc:picChg chg="add">
          <ac:chgData name="Irena Kokalj CSOD" userId="625da1f2-cf78-4664-8e1b-939f3058d925" providerId="ADAL" clId="{1283F2B9-92E5-46BC-9BD9-882E2468BE6C}" dt="2020-04-15T16:21:43.334" v="7"/>
          <ac:picMkLst>
            <pc:docMk/>
            <pc:sldMk cId="2718434631" sldId="258"/>
            <ac:picMk id="3" creationId="{745CD09F-B79B-4464-AE3C-835910CAD85B}"/>
          </ac:picMkLst>
        </pc:picChg>
      </pc:sldChg>
      <pc:sldChg chg="addSp">
        <pc:chgData name="Irena Kokalj CSOD" userId="625da1f2-cf78-4664-8e1b-939f3058d925" providerId="ADAL" clId="{1283F2B9-92E5-46BC-9BD9-882E2468BE6C}" dt="2020-04-15T16:21:50.867" v="9"/>
        <pc:sldMkLst>
          <pc:docMk/>
          <pc:sldMk cId="1735902909" sldId="259"/>
        </pc:sldMkLst>
        <pc:picChg chg="add">
          <ac:chgData name="Irena Kokalj CSOD" userId="625da1f2-cf78-4664-8e1b-939f3058d925" providerId="ADAL" clId="{1283F2B9-92E5-46BC-9BD9-882E2468BE6C}" dt="2020-04-15T16:21:50.867" v="9"/>
          <ac:picMkLst>
            <pc:docMk/>
            <pc:sldMk cId="1735902909" sldId="259"/>
            <ac:picMk id="3" creationId="{EEEFF189-8814-487C-990C-4187644D9C92}"/>
          </ac:picMkLst>
        </pc:picChg>
      </pc:sldChg>
      <pc:sldChg chg="addSp">
        <pc:chgData name="Irena Kokalj CSOD" userId="625da1f2-cf78-4664-8e1b-939f3058d925" providerId="ADAL" clId="{1283F2B9-92E5-46BC-9BD9-882E2468BE6C}" dt="2020-04-15T16:21:55.075" v="10"/>
        <pc:sldMkLst>
          <pc:docMk/>
          <pc:sldMk cId="3318369282" sldId="264"/>
        </pc:sldMkLst>
        <pc:picChg chg="add">
          <ac:chgData name="Irena Kokalj CSOD" userId="625da1f2-cf78-4664-8e1b-939f3058d925" providerId="ADAL" clId="{1283F2B9-92E5-46BC-9BD9-882E2468BE6C}" dt="2020-04-15T16:21:55.075" v="10"/>
          <ac:picMkLst>
            <pc:docMk/>
            <pc:sldMk cId="3318369282" sldId="264"/>
            <ac:picMk id="3" creationId="{1A55D393-94EE-434D-94AF-FE3CA42F13B8}"/>
          </ac:picMkLst>
        </pc:picChg>
      </pc:sldChg>
      <pc:sldChg chg="addSp">
        <pc:chgData name="Irena Kokalj CSOD" userId="625da1f2-cf78-4664-8e1b-939f3058d925" providerId="ADAL" clId="{1283F2B9-92E5-46BC-9BD9-882E2468BE6C}" dt="2020-04-15T16:21:57.062" v="11"/>
        <pc:sldMkLst>
          <pc:docMk/>
          <pc:sldMk cId="2286611168" sldId="265"/>
        </pc:sldMkLst>
        <pc:picChg chg="add">
          <ac:chgData name="Irena Kokalj CSOD" userId="625da1f2-cf78-4664-8e1b-939f3058d925" providerId="ADAL" clId="{1283F2B9-92E5-46BC-9BD9-882E2468BE6C}" dt="2020-04-15T16:21:57.062" v="11"/>
          <ac:picMkLst>
            <pc:docMk/>
            <pc:sldMk cId="2286611168" sldId="265"/>
            <ac:picMk id="3" creationId="{8C70EDF3-8F39-4F7F-8D3D-7B8AA750FD24}"/>
          </ac:picMkLst>
        </pc:picChg>
      </pc:sldChg>
      <pc:sldChg chg="addSp">
        <pc:chgData name="Irena Kokalj CSOD" userId="625da1f2-cf78-4664-8e1b-939f3058d925" providerId="ADAL" clId="{1283F2B9-92E5-46BC-9BD9-882E2468BE6C}" dt="2020-04-15T16:22:00.210" v="12"/>
        <pc:sldMkLst>
          <pc:docMk/>
          <pc:sldMk cId="23064348" sldId="267"/>
        </pc:sldMkLst>
        <pc:picChg chg="add">
          <ac:chgData name="Irena Kokalj CSOD" userId="625da1f2-cf78-4664-8e1b-939f3058d925" providerId="ADAL" clId="{1283F2B9-92E5-46BC-9BD9-882E2468BE6C}" dt="2020-04-15T16:22:00.210" v="12"/>
          <ac:picMkLst>
            <pc:docMk/>
            <pc:sldMk cId="23064348" sldId="267"/>
            <ac:picMk id="4" creationId="{74EFBF9F-DE07-45B7-93AB-1EF33C5984EC}"/>
          </ac:picMkLst>
        </pc:picChg>
      </pc:sldChg>
      <pc:sldChg chg="addSp">
        <pc:chgData name="Irena Kokalj CSOD" userId="625da1f2-cf78-4664-8e1b-939f3058d925" providerId="ADAL" clId="{1283F2B9-92E5-46BC-9BD9-882E2468BE6C}" dt="2020-04-15T16:22:02.766" v="13"/>
        <pc:sldMkLst>
          <pc:docMk/>
          <pc:sldMk cId="2356558439" sldId="269"/>
        </pc:sldMkLst>
        <pc:picChg chg="add">
          <ac:chgData name="Irena Kokalj CSOD" userId="625da1f2-cf78-4664-8e1b-939f3058d925" providerId="ADAL" clId="{1283F2B9-92E5-46BC-9BD9-882E2468BE6C}" dt="2020-04-15T16:22:02.766" v="13"/>
          <ac:picMkLst>
            <pc:docMk/>
            <pc:sldMk cId="2356558439" sldId="269"/>
            <ac:picMk id="4" creationId="{C30D9CB5-8796-4A3A-9DA5-1F50175431BF}"/>
          </ac:picMkLst>
        </pc:picChg>
      </pc:sldChg>
      <pc:sldChg chg="addSp">
        <pc:chgData name="Irena Kokalj CSOD" userId="625da1f2-cf78-4664-8e1b-939f3058d925" providerId="ADAL" clId="{1283F2B9-92E5-46BC-9BD9-882E2468BE6C}" dt="2020-04-15T16:22:05.391" v="14"/>
        <pc:sldMkLst>
          <pc:docMk/>
          <pc:sldMk cId="2427344317" sldId="270"/>
        </pc:sldMkLst>
        <pc:picChg chg="add">
          <ac:chgData name="Irena Kokalj CSOD" userId="625da1f2-cf78-4664-8e1b-939f3058d925" providerId="ADAL" clId="{1283F2B9-92E5-46BC-9BD9-882E2468BE6C}" dt="2020-04-15T16:22:05.391" v="14"/>
          <ac:picMkLst>
            <pc:docMk/>
            <pc:sldMk cId="2427344317" sldId="270"/>
            <ac:picMk id="4" creationId="{588450C2-4BDB-47AF-9FFF-B01EC38FDDF8}"/>
          </ac:picMkLst>
        </pc:picChg>
      </pc:sldChg>
      <pc:sldChg chg="addSp">
        <pc:chgData name="Irena Kokalj CSOD" userId="625da1f2-cf78-4664-8e1b-939f3058d925" providerId="ADAL" clId="{1283F2B9-92E5-46BC-9BD9-882E2468BE6C}" dt="2020-04-15T16:22:09.804" v="15"/>
        <pc:sldMkLst>
          <pc:docMk/>
          <pc:sldMk cId="2769313561" sldId="271"/>
        </pc:sldMkLst>
        <pc:picChg chg="add">
          <ac:chgData name="Irena Kokalj CSOD" userId="625da1f2-cf78-4664-8e1b-939f3058d925" providerId="ADAL" clId="{1283F2B9-92E5-46BC-9BD9-882E2468BE6C}" dt="2020-04-15T16:22:09.804" v="15"/>
          <ac:picMkLst>
            <pc:docMk/>
            <pc:sldMk cId="2769313561" sldId="271"/>
            <ac:picMk id="4" creationId="{7C011C12-765D-4682-9A10-D3F47AB6ED30}"/>
          </ac:picMkLst>
        </pc:picChg>
      </pc:sldChg>
      <pc:sldChg chg="addSp">
        <pc:chgData name="Irena Kokalj CSOD" userId="625da1f2-cf78-4664-8e1b-939f3058d925" providerId="ADAL" clId="{1283F2B9-92E5-46BC-9BD9-882E2468BE6C}" dt="2020-04-15T16:22:31.309" v="23"/>
        <pc:sldMkLst>
          <pc:docMk/>
          <pc:sldMk cId="2428825469" sldId="274"/>
        </pc:sldMkLst>
        <pc:picChg chg="add">
          <ac:chgData name="Irena Kokalj CSOD" userId="625da1f2-cf78-4664-8e1b-939f3058d925" providerId="ADAL" clId="{1283F2B9-92E5-46BC-9BD9-882E2468BE6C}" dt="2020-04-15T16:22:31.309" v="23"/>
          <ac:picMkLst>
            <pc:docMk/>
            <pc:sldMk cId="2428825469" sldId="274"/>
            <ac:picMk id="4" creationId="{C049C5D6-50D9-4F2E-9CF6-F20EC9C4FF96}"/>
          </ac:picMkLst>
        </pc:picChg>
      </pc:sldChg>
      <pc:sldChg chg="addSp">
        <pc:chgData name="Irena Kokalj CSOD" userId="625da1f2-cf78-4664-8e1b-939f3058d925" providerId="ADAL" clId="{1283F2B9-92E5-46BC-9BD9-882E2468BE6C}" dt="2020-04-15T16:22:32.858" v="24"/>
        <pc:sldMkLst>
          <pc:docMk/>
          <pc:sldMk cId="4243559546" sldId="275"/>
        </pc:sldMkLst>
        <pc:picChg chg="add">
          <ac:chgData name="Irena Kokalj CSOD" userId="625da1f2-cf78-4664-8e1b-939f3058d925" providerId="ADAL" clId="{1283F2B9-92E5-46BC-9BD9-882E2468BE6C}" dt="2020-04-15T16:22:32.858" v="24"/>
          <ac:picMkLst>
            <pc:docMk/>
            <pc:sldMk cId="4243559546" sldId="275"/>
            <ac:picMk id="4" creationId="{963CD6C7-9FD0-44E5-965C-188D8688C1D2}"/>
          </ac:picMkLst>
        </pc:picChg>
      </pc:sldChg>
      <pc:sldChg chg="addSp">
        <pc:chgData name="Irena Kokalj CSOD" userId="625da1f2-cf78-4664-8e1b-939f3058d925" providerId="ADAL" clId="{1283F2B9-92E5-46BC-9BD9-882E2468BE6C}" dt="2020-04-15T16:22:35.951" v="25"/>
        <pc:sldMkLst>
          <pc:docMk/>
          <pc:sldMk cId="3051473692" sldId="276"/>
        </pc:sldMkLst>
        <pc:picChg chg="add">
          <ac:chgData name="Irena Kokalj CSOD" userId="625da1f2-cf78-4664-8e1b-939f3058d925" providerId="ADAL" clId="{1283F2B9-92E5-46BC-9BD9-882E2468BE6C}" dt="2020-04-15T16:22:35.951" v="25"/>
          <ac:picMkLst>
            <pc:docMk/>
            <pc:sldMk cId="3051473692" sldId="276"/>
            <ac:picMk id="4" creationId="{7B0272E7-FFA0-4A0D-8F60-48AA7E24F26C}"/>
          </ac:picMkLst>
        </pc:picChg>
      </pc:sldChg>
      <pc:sldChg chg="addSp">
        <pc:chgData name="Irena Kokalj CSOD" userId="625da1f2-cf78-4664-8e1b-939f3058d925" providerId="ADAL" clId="{1283F2B9-92E5-46BC-9BD9-882E2468BE6C}" dt="2020-04-15T16:22:37.626" v="26"/>
        <pc:sldMkLst>
          <pc:docMk/>
          <pc:sldMk cId="1917745962" sldId="277"/>
        </pc:sldMkLst>
        <pc:picChg chg="add">
          <ac:chgData name="Irena Kokalj CSOD" userId="625da1f2-cf78-4664-8e1b-939f3058d925" providerId="ADAL" clId="{1283F2B9-92E5-46BC-9BD9-882E2468BE6C}" dt="2020-04-15T16:22:37.626" v="26"/>
          <ac:picMkLst>
            <pc:docMk/>
            <pc:sldMk cId="1917745962" sldId="277"/>
            <ac:picMk id="4" creationId="{DF3A7DFA-FB07-49FC-B7AF-BEF6A1205397}"/>
          </ac:picMkLst>
        </pc:picChg>
      </pc:sldChg>
      <pc:sldChg chg="addSp">
        <pc:chgData name="Irena Kokalj CSOD" userId="625da1f2-cf78-4664-8e1b-939f3058d925" providerId="ADAL" clId="{1283F2B9-92E5-46BC-9BD9-882E2468BE6C}" dt="2020-04-15T16:22:40.452" v="27"/>
        <pc:sldMkLst>
          <pc:docMk/>
          <pc:sldMk cId="3358858523" sldId="278"/>
        </pc:sldMkLst>
        <pc:picChg chg="add">
          <ac:chgData name="Irena Kokalj CSOD" userId="625da1f2-cf78-4664-8e1b-939f3058d925" providerId="ADAL" clId="{1283F2B9-92E5-46BC-9BD9-882E2468BE6C}" dt="2020-04-15T16:22:40.452" v="27"/>
          <ac:picMkLst>
            <pc:docMk/>
            <pc:sldMk cId="3358858523" sldId="278"/>
            <ac:picMk id="4" creationId="{EC4DA567-74A5-45B0-AD9A-81D6C40D852B}"/>
          </ac:picMkLst>
        </pc:picChg>
      </pc:sldChg>
      <pc:sldChg chg="addSp">
        <pc:chgData name="Irena Kokalj CSOD" userId="625da1f2-cf78-4664-8e1b-939f3058d925" providerId="ADAL" clId="{1283F2B9-92E5-46BC-9BD9-882E2468BE6C}" dt="2020-04-15T16:22:43.204" v="28"/>
        <pc:sldMkLst>
          <pc:docMk/>
          <pc:sldMk cId="325406852" sldId="279"/>
        </pc:sldMkLst>
        <pc:picChg chg="add">
          <ac:chgData name="Irena Kokalj CSOD" userId="625da1f2-cf78-4664-8e1b-939f3058d925" providerId="ADAL" clId="{1283F2B9-92E5-46BC-9BD9-882E2468BE6C}" dt="2020-04-15T16:22:43.204" v="28"/>
          <ac:picMkLst>
            <pc:docMk/>
            <pc:sldMk cId="325406852" sldId="279"/>
            <ac:picMk id="4" creationId="{9EC387F9-739D-43E3-B301-3CD97AA68776}"/>
          </ac:picMkLst>
        </pc:picChg>
      </pc:sldChg>
      <pc:sldChg chg="addSp">
        <pc:chgData name="Irena Kokalj CSOD" userId="625da1f2-cf78-4664-8e1b-939f3058d925" providerId="ADAL" clId="{1283F2B9-92E5-46BC-9BD9-882E2468BE6C}" dt="2020-04-15T16:22:45.592" v="29"/>
        <pc:sldMkLst>
          <pc:docMk/>
          <pc:sldMk cId="275778318" sldId="280"/>
        </pc:sldMkLst>
        <pc:picChg chg="add">
          <ac:chgData name="Irena Kokalj CSOD" userId="625da1f2-cf78-4664-8e1b-939f3058d925" providerId="ADAL" clId="{1283F2B9-92E5-46BC-9BD9-882E2468BE6C}" dt="2020-04-15T16:22:45.592" v="29"/>
          <ac:picMkLst>
            <pc:docMk/>
            <pc:sldMk cId="275778318" sldId="280"/>
            <ac:picMk id="4" creationId="{D625AEE2-D13B-48E4-BBE0-402906779201}"/>
          </ac:picMkLst>
        </pc:picChg>
      </pc:sldChg>
      <pc:sldChg chg="addSp">
        <pc:chgData name="Irena Kokalj CSOD" userId="625da1f2-cf78-4664-8e1b-939f3058d925" providerId="ADAL" clId="{1283F2B9-92E5-46BC-9BD9-882E2468BE6C}" dt="2020-04-15T16:22:46.858" v="30"/>
        <pc:sldMkLst>
          <pc:docMk/>
          <pc:sldMk cId="2053063134" sldId="281"/>
        </pc:sldMkLst>
        <pc:picChg chg="add">
          <ac:chgData name="Irena Kokalj CSOD" userId="625da1f2-cf78-4664-8e1b-939f3058d925" providerId="ADAL" clId="{1283F2B9-92E5-46BC-9BD9-882E2468BE6C}" dt="2020-04-15T16:22:46.858" v="30"/>
          <ac:picMkLst>
            <pc:docMk/>
            <pc:sldMk cId="2053063134" sldId="281"/>
            <ac:picMk id="4" creationId="{3CE29300-9B01-4D73-A30C-0CBBB84AFFEB}"/>
          </ac:picMkLst>
        </pc:picChg>
      </pc:sldChg>
      <pc:sldChg chg="addSp">
        <pc:chgData name="Irena Kokalj CSOD" userId="625da1f2-cf78-4664-8e1b-939f3058d925" providerId="ADAL" clId="{1283F2B9-92E5-46BC-9BD9-882E2468BE6C}" dt="2020-04-15T16:22:52.168" v="31"/>
        <pc:sldMkLst>
          <pc:docMk/>
          <pc:sldMk cId="1530114299" sldId="283"/>
        </pc:sldMkLst>
        <pc:picChg chg="add">
          <ac:chgData name="Irena Kokalj CSOD" userId="625da1f2-cf78-4664-8e1b-939f3058d925" providerId="ADAL" clId="{1283F2B9-92E5-46BC-9BD9-882E2468BE6C}" dt="2020-04-15T16:22:52.168" v="31"/>
          <ac:picMkLst>
            <pc:docMk/>
            <pc:sldMk cId="1530114299" sldId="283"/>
            <ac:picMk id="4" creationId="{A5F4A7F9-407B-45DC-AE26-6EBA8F7CE40A}"/>
          </ac:picMkLst>
        </pc:picChg>
      </pc:sldChg>
      <pc:sldChg chg="addSp">
        <pc:chgData name="Irena Kokalj CSOD" userId="625da1f2-cf78-4664-8e1b-939f3058d925" providerId="ADAL" clId="{1283F2B9-92E5-46BC-9BD9-882E2468BE6C}" dt="2020-04-15T16:22:55.889" v="32"/>
        <pc:sldMkLst>
          <pc:docMk/>
          <pc:sldMk cId="231480680" sldId="284"/>
        </pc:sldMkLst>
        <pc:picChg chg="add">
          <ac:chgData name="Irena Kokalj CSOD" userId="625da1f2-cf78-4664-8e1b-939f3058d925" providerId="ADAL" clId="{1283F2B9-92E5-46BC-9BD9-882E2468BE6C}" dt="2020-04-15T16:22:55.889" v="32"/>
          <ac:picMkLst>
            <pc:docMk/>
            <pc:sldMk cId="231480680" sldId="284"/>
            <ac:picMk id="4" creationId="{CD4C1C8D-2875-44B6-B9A6-38C82C0292A0}"/>
          </ac:picMkLst>
        </pc:picChg>
      </pc:sldChg>
      <pc:sldChg chg="addSp">
        <pc:chgData name="Irena Kokalj CSOD" userId="625da1f2-cf78-4664-8e1b-939f3058d925" providerId="ADAL" clId="{1283F2B9-92E5-46BC-9BD9-882E2468BE6C}" dt="2020-04-15T16:22:58.875" v="33"/>
        <pc:sldMkLst>
          <pc:docMk/>
          <pc:sldMk cId="1859348895" sldId="285"/>
        </pc:sldMkLst>
        <pc:picChg chg="add">
          <ac:chgData name="Irena Kokalj CSOD" userId="625da1f2-cf78-4664-8e1b-939f3058d925" providerId="ADAL" clId="{1283F2B9-92E5-46BC-9BD9-882E2468BE6C}" dt="2020-04-15T16:22:58.875" v="33"/>
          <ac:picMkLst>
            <pc:docMk/>
            <pc:sldMk cId="1859348895" sldId="285"/>
            <ac:picMk id="4" creationId="{8A89B24A-E557-41D0-9342-035709BE481E}"/>
          </ac:picMkLst>
        </pc:picChg>
      </pc:sldChg>
      <pc:sldChg chg="addSp">
        <pc:chgData name="Irena Kokalj CSOD" userId="625da1f2-cf78-4664-8e1b-939f3058d925" providerId="ADAL" clId="{1283F2B9-92E5-46BC-9BD9-882E2468BE6C}" dt="2020-04-15T16:23:00.556" v="34"/>
        <pc:sldMkLst>
          <pc:docMk/>
          <pc:sldMk cId="2692244820" sldId="286"/>
        </pc:sldMkLst>
        <pc:picChg chg="add">
          <ac:chgData name="Irena Kokalj CSOD" userId="625da1f2-cf78-4664-8e1b-939f3058d925" providerId="ADAL" clId="{1283F2B9-92E5-46BC-9BD9-882E2468BE6C}" dt="2020-04-15T16:23:00.556" v="34"/>
          <ac:picMkLst>
            <pc:docMk/>
            <pc:sldMk cId="2692244820" sldId="286"/>
            <ac:picMk id="4" creationId="{1D3DF394-F350-47B6-A762-CE57134B3A5B}"/>
          </ac:picMkLst>
        </pc:picChg>
      </pc:sldChg>
      <pc:sldChg chg="addSp">
        <pc:chgData name="Irena Kokalj CSOD" userId="625da1f2-cf78-4664-8e1b-939f3058d925" providerId="ADAL" clId="{1283F2B9-92E5-46BC-9BD9-882E2468BE6C}" dt="2020-04-15T16:23:02.263" v="35"/>
        <pc:sldMkLst>
          <pc:docMk/>
          <pc:sldMk cId="3440154453" sldId="287"/>
        </pc:sldMkLst>
        <pc:picChg chg="add">
          <ac:chgData name="Irena Kokalj CSOD" userId="625da1f2-cf78-4664-8e1b-939f3058d925" providerId="ADAL" clId="{1283F2B9-92E5-46BC-9BD9-882E2468BE6C}" dt="2020-04-15T16:23:02.263" v="35"/>
          <ac:picMkLst>
            <pc:docMk/>
            <pc:sldMk cId="3440154453" sldId="287"/>
            <ac:picMk id="5" creationId="{AE713B77-FC11-4520-83C4-86B455043851}"/>
          </ac:picMkLst>
        </pc:picChg>
      </pc:sldChg>
      <pc:sldChg chg="addSp">
        <pc:chgData name="Irena Kokalj CSOD" userId="625da1f2-cf78-4664-8e1b-939f3058d925" providerId="ADAL" clId="{1283F2B9-92E5-46BC-9BD9-882E2468BE6C}" dt="2020-04-15T16:23:04.353" v="36"/>
        <pc:sldMkLst>
          <pc:docMk/>
          <pc:sldMk cId="880303856" sldId="288"/>
        </pc:sldMkLst>
        <pc:picChg chg="add">
          <ac:chgData name="Irena Kokalj CSOD" userId="625da1f2-cf78-4664-8e1b-939f3058d925" providerId="ADAL" clId="{1283F2B9-92E5-46BC-9BD9-882E2468BE6C}" dt="2020-04-15T16:23:04.353" v="36"/>
          <ac:picMkLst>
            <pc:docMk/>
            <pc:sldMk cId="880303856" sldId="288"/>
            <ac:picMk id="4" creationId="{C6FA5A50-83D1-4C4F-AFF5-AA04F3B45994}"/>
          </ac:picMkLst>
        </pc:picChg>
      </pc:sldChg>
      <pc:sldChg chg="addSp">
        <pc:chgData name="Irena Kokalj CSOD" userId="625da1f2-cf78-4664-8e1b-939f3058d925" providerId="ADAL" clId="{1283F2B9-92E5-46BC-9BD9-882E2468BE6C}" dt="2020-04-15T16:23:06.799" v="37"/>
        <pc:sldMkLst>
          <pc:docMk/>
          <pc:sldMk cId="1674054900" sldId="289"/>
        </pc:sldMkLst>
        <pc:picChg chg="add">
          <ac:chgData name="Irena Kokalj CSOD" userId="625da1f2-cf78-4664-8e1b-939f3058d925" providerId="ADAL" clId="{1283F2B9-92E5-46BC-9BD9-882E2468BE6C}" dt="2020-04-15T16:23:06.799" v="37"/>
          <ac:picMkLst>
            <pc:docMk/>
            <pc:sldMk cId="1674054900" sldId="289"/>
            <ac:picMk id="4" creationId="{9924A54E-748C-4DCF-AFFB-D56BCBDD6A94}"/>
          </ac:picMkLst>
        </pc:picChg>
      </pc:sldChg>
      <pc:sldChg chg="addSp">
        <pc:chgData name="Irena Kokalj CSOD" userId="625da1f2-cf78-4664-8e1b-939f3058d925" providerId="ADAL" clId="{1283F2B9-92E5-46BC-9BD9-882E2468BE6C}" dt="2020-04-15T16:23:10.291" v="38"/>
        <pc:sldMkLst>
          <pc:docMk/>
          <pc:sldMk cId="1971151194" sldId="290"/>
        </pc:sldMkLst>
        <pc:picChg chg="add">
          <ac:chgData name="Irena Kokalj CSOD" userId="625da1f2-cf78-4664-8e1b-939f3058d925" providerId="ADAL" clId="{1283F2B9-92E5-46BC-9BD9-882E2468BE6C}" dt="2020-04-15T16:23:10.291" v="38"/>
          <ac:picMkLst>
            <pc:docMk/>
            <pc:sldMk cId="1971151194" sldId="290"/>
            <ac:picMk id="4" creationId="{C06898A5-F4A4-4835-BEF5-41BD5C630F13}"/>
          </ac:picMkLst>
        </pc:picChg>
      </pc:sldChg>
      <pc:sldChg chg="addSp">
        <pc:chgData name="Irena Kokalj CSOD" userId="625da1f2-cf78-4664-8e1b-939f3058d925" providerId="ADAL" clId="{1283F2B9-92E5-46BC-9BD9-882E2468BE6C}" dt="2020-04-15T16:23:13.570" v="39"/>
        <pc:sldMkLst>
          <pc:docMk/>
          <pc:sldMk cId="1554632062" sldId="291"/>
        </pc:sldMkLst>
        <pc:picChg chg="add">
          <ac:chgData name="Irena Kokalj CSOD" userId="625da1f2-cf78-4664-8e1b-939f3058d925" providerId="ADAL" clId="{1283F2B9-92E5-46BC-9BD9-882E2468BE6C}" dt="2020-04-15T16:23:13.570" v="39"/>
          <ac:picMkLst>
            <pc:docMk/>
            <pc:sldMk cId="1554632062" sldId="291"/>
            <ac:picMk id="4" creationId="{722038EB-96B7-4E27-B08D-412C4763B9A4}"/>
          </ac:picMkLst>
        </pc:picChg>
      </pc:sldChg>
      <pc:sldChg chg="addSp">
        <pc:chgData name="Irena Kokalj CSOD" userId="625da1f2-cf78-4664-8e1b-939f3058d925" providerId="ADAL" clId="{1283F2B9-92E5-46BC-9BD9-882E2468BE6C}" dt="2020-04-15T16:23:16.583" v="40"/>
        <pc:sldMkLst>
          <pc:docMk/>
          <pc:sldMk cId="3732955868" sldId="292"/>
        </pc:sldMkLst>
        <pc:picChg chg="add">
          <ac:chgData name="Irena Kokalj CSOD" userId="625da1f2-cf78-4664-8e1b-939f3058d925" providerId="ADAL" clId="{1283F2B9-92E5-46BC-9BD9-882E2468BE6C}" dt="2020-04-15T16:23:16.583" v="40"/>
          <ac:picMkLst>
            <pc:docMk/>
            <pc:sldMk cId="3732955868" sldId="292"/>
            <ac:picMk id="5" creationId="{BFF2E653-8017-4969-AD68-7A419200BBB8}"/>
          </ac:picMkLst>
        </pc:picChg>
      </pc:sldChg>
      <pc:sldChg chg="addSp">
        <pc:chgData name="Irena Kokalj CSOD" userId="625da1f2-cf78-4664-8e1b-939f3058d925" providerId="ADAL" clId="{1283F2B9-92E5-46BC-9BD9-882E2468BE6C}" dt="2020-04-15T16:22:25.424" v="20"/>
        <pc:sldMkLst>
          <pc:docMk/>
          <pc:sldMk cId="2899836779" sldId="293"/>
        </pc:sldMkLst>
        <pc:picChg chg="add">
          <ac:chgData name="Irena Kokalj CSOD" userId="625da1f2-cf78-4664-8e1b-939f3058d925" providerId="ADAL" clId="{1283F2B9-92E5-46BC-9BD9-882E2468BE6C}" dt="2020-04-15T16:22:25.424" v="20"/>
          <ac:picMkLst>
            <pc:docMk/>
            <pc:sldMk cId="2899836779" sldId="293"/>
            <ac:picMk id="4" creationId="{B0E08F5B-96FC-49EC-B9FF-E71F589C816C}"/>
          </ac:picMkLst>
        </pc:picChg>
      </pc:sldChg>
      <pc:sldChg chg="addSp">
        <pc:chgData name="Irena Kokalj CSOD" userId="625da1f2-cf78-4664-8e1b-939f3058d925" providerId="ADAL" clId="{1283F2B9-92E5-46BC-9BD9-882E2468BE6C}" dt="2020-04-15T16:22:27.343" v="21"/>
        <pc:sldMkLst>
          <pc:docMk/>
          <pc:sldMk cId="1442605698" sldId="294"/>
        </pc:sldMkLst>
        <pc:picChg chg="add">
          <ac:chgData name="Irena Kokalj CSOD" userId="625da1f2-cf78-4664-8e1b-939f3058d925" providerId="ADAL" clId="{1283F2B9-92E5-46BC-9BD9-882E2468BE6C}" dt="2020-04-15T16:22:27.343" v="21"/>
          <ac:picMkLst>
            <pc:docMk/>
            <pc:sldMk cId="1442605698" sldId="294"/>
            <ac:picMk id="4" creationId="{F333E40A-E59C-4C38-8E0B-FE5F5D06FF99}"/>
          </ac:picMkLst>
        </pc:picChg>
      </pc:sldChg>
      <pc:sldChg chg="addSp">
        <pc:chgData name="Irena Kokalj CSOD" userId="625da1f2-cf78-4664-8e1b-939f3058d925" providerId="ADAL" clId="{1283F2B9-92E5-46BC-9BD9-882E2468BE6C}" dt="2020-04-15T16:22:29.183" v="22"/>
        <pc:sldMkLst>
          <pc:docMk/>
          <pc:sldMk cId="3933330909" sldId="295"/>
        </pc:sldMkLst>
        <pc:picChg chg="add">
          <ac:chgData name="Irena Kokalj CSOD" userId="625da1f2-cf78-4664-8e1b-939f3058d925" providerId="ADAL" clId="{1283F2B9-92E5-46BC-9BD9-882E2468BE6C}" dt="2020-04-15T16:22:29.183" v="22"/>
          <ac:picMkLst>
            <pc:docMk/>
            <pc:sldMk cId="3933330909" sldId="295"/>
            <ac:picMk id="5" creationId="{D7110703-752C-46D4-8ED4-D67563737A6D}"/>
          </ac:picMkLst>
        </pc:picChg>
      </pc:sldChg>
      <pc:sldChg chg="addSp">
        <pc:chgData name="Irena Kokalj CSOD" userId="625da1f2-cf78-4664-8e1b-939f3058d925" providerId="ADAL" clId="{1283F2B9-92E5-46BC-9BD9-882E2468BE6C}" dt="2020-04-15T16:23:18.559" v="41"/>
        <pc:sldMkLst>
          <pc:docMk/>
          <pc:sldMk cId="3154528777" sldId="296"/>
        </pc:sldMkLst>
        <pc:picChg chg="add">
          <ac:chgData name="Irena Kokalj CSOD" userId="625da1f2-cf78-4664-8e1b-939f3058d925" providerId="ADAL" clId="{1283F2B9-92E5-46BC-9BD9-882E2468BE6C}" dt="2020-04-15T16:23:18.559" v="41"/>
          <ac:picMkLst>
            <pc:docMk/>
            <pc:sldMk cId="3154528777" sldId="296"/>
            <ac:picMk id="4" creationId="{2AFC0206-B703-4B41-9B88-01F53876A203}"/>
          </ac:picMkLst>
        </pc:picChg>
      </pc:sldChg>
      <pc:sldChg chg="addSp">
        <pc:chgData name="Irena Kokalj CSOD" userId="625da1f2-cf78-4664-8e1b-939f3058d925" providerId="ADAL" clId="{1283F2B9-92E5-46BC-9BD9-882E2468BE6C}" dt="2020-04-15T16:22:14.089" v="16"/>
        <pc:sldMkLst>
          <pc:docMk/>
          <pc:sldMk cId="162664653" sldId="299"/>
        </pc:sldMkLst>
        <pc:picChg chg="add">
          <ac:chgData name="Irena Kokalj CSOD" userId="625da1f2-cf78-4664-8e1b-939f3058d925" providerId="ADAL" clId="{1283F2B9-92E5-46BC-9BD9-882E2468BE6C}" dt="2020-04-15T16:22:14.089" v="16"/>
          <ac:picMkLst>
            <pc:docMk/>
            <pc:sldMk cId="162664653" sldId="299"/>
            <ac:picMk id="4" creationId="{F6A47334-C00B-48BB-A64B-C1B0ACB6A272}"/>
          </ac:picMkLst>
        </pc:picChg>
      </pc:sldChg>
      <pc:sldChg chg="addSp">
        <pc:chgData name="Irena Kokalj CSOD" userId="625da1f2-cf78-4664-8e1b-939f3058d925" providerId="ADAL" clId="{1283F2B9-92E5-46BC-9BD9-882E2468BE6C}" dt="2020-04-15T16:22:23.256" v="19"/>
        <pc:sldMkLst>
          <pc:docMk/>
          <pc:sldMk cId="855006786" sldId="300"/>
        </pc:sldMkLst>
        <pc:picChg chg="add">
          <ac:chgData name="Irena Kokalj CSOD" userId="625da1f2-cf78-4664-8e1b-939f3058d925" providerId="ADAL" clId="{1283F2B9-92E5-46BC-9BD9-882E2468BE6C}" dt="2020-04-15T16:22:23.256" v="19"/>
          <ac:picMkLst>
            <pc:docMk/>
            <pc:sldMk cId="855006786" sldId="300"/>
            <ac:picMk id="4" creationId="{F0D30391-0093-4E91-AED8-66B7D21F57B5}"/>
          </ac:picMkLst>
        </pc:picChg>
      </pc:sldChg>
      <pc:sldChg chg="addSp">
        <pc:chgData name="Irena Kokalj CSOD" userId="625da1f2-cf78-4664-8e1b-939f3058d925" providerId="ADAL" clId="{1283F2B9-92E5-46BC-9BD9-882E2468BE6C}" dt="2020-04-15T16:22:16.483" v="17"/>
        <pc:sldMkLst>
          <pc:docMk/>
          <pc:sldMk cId="4282116135" sldId="301"/>
        </pc:sldMkLst>
        <pc:picChg chg="add">
          <ac:chgData name="Irena Kokalj CSOD" userId="625da1f2-cf78-4664-8e1b-939f3058d925" providerId="ADAL" clId="{1283F2B9-92E5-46BC-9BD9-882E2468BE6C}" dt="2020-04-15T16:22:16.483" v="17"/>
          <ac:picMkLst>
            <pc:docMk/>
            <pc:sldMk cId="4282116135" sldId="301"/>
            <ac:picMk id="4" creationId="{29E77763-987A-41B3-92CB-CE57C12C8E06}"/>
          </ac:picMkLst>
        </pc:picChg>
      </pc:sldChg>
      <pc:sldChg chg="addSp">
        <pc:chgData name="Irena Kokalj CSOD" userId="625da1f2-cf78-4664-8e1b-939f3058d925" providerId="ADAL" clId="{1283F2B9-92E5-46BC-9BD9-882E2468BE6C}" dt="2020-04-15T16:22:19.289" v="18"/>
        <pc:sldMkLst>
          <pc:docMk/>
          <pc:sldMk cId="3224492771" sldId="303"/>
        </pc:sldMkLst>
        <pc:picChg chg="add">
          <ac:chgData name="Irena Kokalj CSOD" userId="625da1f2-cf78-4664-8e1b-939f3058d925" providerId="ADAL" clId="{1283F2B9-92E5-46BC-9BD9-882E2468BE6C}" dt="2020-04-15T16:22:19.289" v="18"/>
          <ac:picMkLst>
            <pc:docMk/>
            <pc:sldMk cId="3224492771" sldId="303"/>
            <ac:picMk id="4" creationId="{920B72A9-85BB-4DB4-A5A7-EB58AD983A56}"/>
          </ac:picMkLst>
        </pc:picChg>
      </pc:sldChg>
      <pc:sldChg chg="addSp">
        <pc:chgData name="Irena Kokalj CSOD" userId="625da1f2-cf78-4664-8e1b-939f3058d925" providerId="ADAL" clId="{1283F2B9-92E5-46BC-9BD9-882E2468BE6C}" dt="2020-04-15T16:23:21.757" v="42"/>
        <pc:sldMkLst>
          <pc:docMk/>
          <pc:sldMk cId="3907049255" sldId="306"/>
        </pc:sldMkLst>
        <pc:picChg chg="add">
          <ac:chgData name="Irena Kokalj CSOD" userId="625da1f2-cf78-4664-8e1b-939f3058d925" providerId="ADAL" clId="{1283F2B9-92E5-46BC-9BD9-882E2468BE6C}" dt="2020-04-15T16:23:21.757" v="42"/>
          <ac:picMkLst>
            <pc:docMk/>
            <pc:sldMk cId="3907049255" sldId="306"/>
            <ac:picMk id="4" creationId="{BD2C5D55-9A9C-4E58-A6A8-9BE2E72AD6A1}"/>
          </ac:picMkLst>
        </pc:picChg>
      </pc:sldChg>
      <pc:sldChg chg="addSp">
        <pc:chgData name="Irena Kokalj CSOD" userId="625da1f2-cf78-4664-8e1b-939f3058d925" providerId="ADAL" clId="{1283F2B9-92E5-46BC-9BD9-882E2468BE6C}" dt="2020-04-15T16:23:36.874" v="44"/>
        <pc:sldMkLst>
          <pc:docMk/>
          <pc:sldMk cId="212472706" sldId="307"/>
        </pc:sldMkLst>
        <pc:picChg chg="add">
          <ac:chgData name="Irena Kokalj CSOD" userId="625da1f2-cf78-4664-8e1b-939f3058d925" providerId="ADAL" clId="{1283F2B9-92E5-46BC-9BD9-882E2468BE6C}" dt="2020-04-15T16:23:36.874" v="44"/>
          <ac:picMkLst>
            <pc:docMk/>
            <pc:sldMk cId="212472706" sldId="307"/>
            <ac:picMk id="4" creationId="{874311CC-C458-46DC-AEE3-E11ED49C0C87}"/>
          </ac:picMkLst>
        </pc:picChg>
      </pc:sldChg>
      <pc:sldChg chg="addSp">
        <pc:chgData name="Irena Kokalj CSOD" userId="625da1f2-cf78-4664-8e1b-939f3058d925" providerId="ADAL" clId="{1283F2B9-92E5-46BC-9BD9-882E2468BE6C}" dt="2020-04-15T16:23:23.841" v="43"/>
        <pc:sldMkLst>
          <pc:docMk/>
          <pc:sldMk cId="2932385786" sldId="308"/>
        </pc:sldMkLst>
        <pc:picChg chg="add">
          <ac:chgData name="Irena Kokalj CSOD" userId="625da1f2-cf78-4664-8e1b-939f3058d925" providerId="ADAL" clId="{1283F2B9-92E5-46BC-9BD9-882E2468BE6C}" dt="2020-04-15T16:23:23.841" v="43"/>
          <ac:picMkLst>
            <pc:docMk/>
            <pc:sldMk cId="2932385786" sldId="308"/>
            <ac:picMk id="4" creationId="{6EF0A2A6-4CA1-4642-B929-0B296779FD69}"/>
          </ac:picMkLst>
        </pc:picChg>
      </pc:sldChg>
      <pc:sldChg chg="addSp">
        <pc:chgData name="Irena Kokalj CSOD" userId="625da1f2-cf78-4664-8e1b-939f3058d925" providerId="ADAL" clId="{1283F2B9-92E5-46BC-9BD9-882E2468BE6C}" dt="2020-04-15T16:21:47.976" v="8"/>
        <pc:sldMkLst>
          <pc:docMk/>
          <pc:sldMk cId="2994392406" sldId="309"/>
        </pc:sldMkLst>
        <pc:picChg chg="add">
          <ac:chgData name="Irena Kokalj CSOD" userId="625da1f2-cf78-4664-8e1b-939f3058d925" providerId="ADAL" clId="{1283F2B9-92E5-46BC-9BD9-882E2468BE6C}" dt="2020-04-15T16:21:47.976" v="8"/>
          <ac:picMkLst>
            <pc:docMk/>
            <pc:sldMk cId="2994392406" sldId="309"/>
            <ac:picMk id="3" creationId="{CB8B9F0C-A25A-4B22-85C1-7B83478F775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88105-FBDE-4398-BDD5-8EE45D9AC539}" type="datetimeFigureOut">
              <a:rPr lang="sl-SI" smtClean="0"/>
              <a:t>15.04.2020</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A1FF6-EA4D-4AD6-82DA-B2B42890C4BF}" type="slidenum">
              <a:rPr lang="sl-SI" smtClean="0"/>
              <a:t>‹#›</a:t>
            </a:fld>
            <a:endParaRPr lang="sl-SI"/>
          </a:p>
        </p:txBody>
      </p:sp>
    </p:spTree>
    <p:extLst>
      <p:ext uri="{BB962C8B-B14F-4D97-AF65-F5344CB8AC3E}">
        <p14:creationId xmlns:p14="http://schemas.microsoft.com/office/powerpoint/2010/main" val="2826807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CAFA1FF6-EA4D-4AD6-82DA-B2B42890C4BF}" type="slidenum">
              <a:rPr lang="sl-SI" smtClean="0"/>
              <a:t>2</a:t>
            </a:fld>
            <a:endParaRPr lang="sl-SI"/>
          </a:p>
        </p:txBody>
      </p:sp>
    </p:spTree>
    <p:extLst>
      <p:ext uri="{BB962C8B-B14F-4D97-AF65-F5344CB8AC3E}">
        <p14:creationId xmlns:p14="http://schemas.microsoft.com/office/powerpoint/2010/main" val="3754147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sl-SI"/>
              <a:t>Uredite slog naslova matrice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Uredite slog podnaslova matrice</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dirty="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sl-SI"/>
              <a:t>Uredite slog naslova matrice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F25518A9-B687-4302-9395-2322403C6656}"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sl-SI"/>
              <a:t>Uredite slog naslova matrice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1A99A684-0CB7-41E9-A4DF-5D1C2CA5BF6F}"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sl-SI"/>
              <a:t>Uredite slog naslova matrice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FEDD7C35-9E19-4518-A4B2-3B09CD8CC756}"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sl-SI"/>
              <a:t>Uredite slog naslova matrice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26196DA8-8897-4DDF-BFB6-5D83863C837A}"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sl-SI"/>
              <a:t>Uredite slog naslova matrice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3" name="Date Placeholder 2"/>
          <p:cNvSpPr>
            <a:spLocks noGrp="1"/>
          </p:cNvSpPr>
          <p:nvPr>
            <p:ph type="dt" sz="half" idx="10"/>
          </p:nvPr>
        </p:nvSpPr>
        <p:spPr/>
        <p:txBody>
          <a:bodyPr/>
          <a:lstStyle/>
          <a:p>
            <a:fld id="{DCBBA708-C5F0-412D-90E2-1919F0D196AE}" type="datetimeFigureOut">
              <a:rPr lang="en-US" dirty="0"/>
              <a:t>4/15/2020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sl-SI"/>
              <a:t>Uredite slog naslova matrice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3" name="Date Placeholder 2"/>
          <p:cNvSpPr>
            <a:spLocks noGrp="1"/>
          </p:cNvSpPr>
          <p:nvPr>
            <p:ph type="dt" sz="half" idx="10"/>
          </p:nvPr>
        </p:nvSpPr>
        <p:spPr/>
        <p:txBody>
          <a:bodyPr/>
          <a:lstStyle/>
          <a:p>
            <a:fld id="{A9C8F8FA-EF43-4642-9368-3F4E33039BD9}" type="datetimeFigureOut">
              <a:rPr lang="en-US" dirty="0"/>
              <a:t>4/15/2020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dirty="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dirty="0"/>
              <a:t>4/15/2020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dirty="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sl-SI"/>
              <a:t>Uredite slog naslova matrice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AEB9C5D3-0140-4E75-8D7F-C0623D06DFD7}" type="datetimeFigureOut">
              <a:rPr lang="en-US" dirty="0"/>
              <a:t>4/15/2020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sl-SI"/>
              <a:t>Uredite slog naslova matrice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680322" y="3030008"/>
            <a:ext cx="4698355" cy="2906179"/>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5594123" y="3030008"/>
            <a:ext cx="4700059" cy="2906179"/>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dirty="0"/>
              <a:t>4/15/2020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dirty="0"/>
              <a:t>4/15/2020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dirty="0"/>
              <a:t>4/15/2020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sl-SI"/>
              <a:t>Uredite slog naslova matrice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73AE0757-B101-4811-9189-10EB2F458E2D}"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sl-SI"/>
              <a:t>Uredite slog naslova matrice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7EBDC078-589F-40E3-816C-EE21D62B5BBA}" type="datetimeFigureOut">
              <a:rPr lang="en-US" dirty="0"/>
              <a:t>4/15/2020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sl-SI"/>
              <a:t>Uredite slog naslova matrice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dirty="0"/>
              <a:t>4/15/2020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ks-volce.si/priporo%C4%8Damo/ku%C5%BEno-znamenje-v-vol%C4%8Dah"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kraji.eu/slovenija/cerklje_kuzno_znamenje_lipa/sl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visitskofjaloka.si/si/dozivetja/tematske-poti/pot-v-crngrob"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vodice.si/objava/60012"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dnevnik.si/1042466649"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k.um.si/IzpisGradiva.php?id=45647&amp;lang=slv" TargetMode="External"/><Relationship Id="rId2" Type="http://schemas.openxmlformats.org/officeDocument/2006/relationships/hyperlink" Target="https://www.rtvslo.si/radiomaribor/radio-maribor/med-obnovo-glavnega-trga-tudi-obnova-kuznega-znamenja/518492"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l.wikipedia.org/wiki/Naravni_izbor" TargetMode="External"/><Relationship Id="rId2" Type="http://schemas.openxmlformats.org/officeDocument/2006/relationships/hyperlink" Target="https://www.who.int/health-topics/plague#tab=tab_1"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sv-andraz.si/objava/59914" TargetMode="Externa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sl.wikipedia.org/wiki/Gomila_Beli_kri%C5%B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bistricaobsotli.si/o-obcini/turizem/kulturne-znamenitosti/kuzna-znamenja"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l.wikipedia.org/wiki/Naravni_izbor" TargetMode="External"/><Relationship Id="rId2" Type="http://schemas.openxmlformats.org/officeDocument/2006/relationships/hyperlink" Target="https://www.who.int/health-topics/plague#tab=tab_1"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turizem.obcinajurij.si/index.php?id=3&amp;idGalerija=26"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kleindenkmaeler.at/kategorija/znamenj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Kužna znamenja</a:t>
            </a:r>
          </a:p>
        </p:txBody>
      </p:sp>
      <p:sp>
        <p:nvSpPr>
          <p:cNvPr id="3" name="Podnaslov 2"/>
          <p:cNvSpPr>
            <a:spLocks noGrp="1"/>
          </p:cNvSpPr>
          <p:nvPr>
            <p:ph type="subTitle" idx="1"/>
          </p:nvPr>
        </p:nvSpPr>
        <p:spPr/>
        <p:txBody>
          <a:bodyPr/>
          <a:lstStyle/>
          <a:p>
            <a:endParaRPr lang="sl-SI"/>
          </a:p>
        </p:txBody>
      </p:sp>
      <p:pic>
        <p:nvPicPr>
          <p:cNvPr id="1026" name="Picture 2">
            <a:extLst>
              <a:ext uri="{FF2B5EF4-FFF2-40B4-BE49-F238E27FC236}">
                <a16:creationId xmlns:a16="http://schemas.microsoft.com/office/drawing/2014/main" id="{A0B235DB-587D-4819-BB99-DA5ED23C6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06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Volče pri Tolminu</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Vklesana letnica 1588 naj bi označevala letnico njegove prve restavracije. Znamenje je bilo v letu 1990 razglašeno za kulturni spomenik lokalnega pomena. Zob čas mu ne prizanaša, z namenom zaščite potekajo pogovori o njegovi premestitvi in namestitvi replike. </a:t>
            </a:r>
          </a:p>
        </p:txBody>
      </p:sp>
      <p:pic>
        <p:nvPicPr>
          <p:cNvPr id="4" name="Picture 2">
            <a:extLst>
              <a:ext uri="{FF2B5EF4-FFF2-40B4-BE49-F238E27FC236}">
                <a16:creationId xmlns:a16="http://schemas.microsoft.com/office/drawing/2014/main" id="{588450C2-4BDB-47AF-9FFF-B01EC38FD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344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http://ks-volce.si/sites/default/files/styles/clanek_velika/public/media/kuzno_znamenje_2.jpg?itok=rrTB0Ith"/>
          <p:cNvPicPr/>
          <p:nvPr/>
        </p:nvPicPr>
        <p:blipFill>
          <a:blip r:embed="rId2">
            <a:extLst>
              <a:ext uri="{28A0092B-C50C-407E-A947-70E740481C1C}">
                <a14:useLocalDpi xmlns:a14="http://schemas.microsoft.com/office/drawing/2010/main" val="0"/>
              </a:ext>
            </a:extLst>
          </a:blip>
          <a:srcRect/>
          <a:stretch>
            <a:fillRect/>
          </a:stretch>
        </p:blipFill>
        <p:spPr bwMode="auto">
          <a:xfrm>
            <a:off x="218940" y="0"/>
            <a:ext cx="4430332" cy="6858000"/>
          </a:xfrm>
          <a:prstGeom prst="rect">
            <a:avLst/>
          </a:prstGeom>
          <a:noFill/>
          <a:ln>
            <a:noFill/>
          </a:ln>
        </p:spPr>
      </p:pic>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653" y="-15457"/>
            <a:ext cx="6555347" cy="6873457"/>
          </a:xfrm>
          <a:prstGeom prst="rect">
            <a:avLst/>
          </a:prstGeom>
        </p:spPr>
      </p:pic>
      <p:sp>
        <p:nvSpPr>
          <p:cNvPr id="4" name="Puščica gor 3"/>
          <p:cNvSpPr/>
          <p:nvPr/>
        </p:nvSpPr>
        <p:spPr>
          <a:xfrm>
            <a:off x="9195515" y="4146998"/>
            <a:ext cx="566671" cy="137803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951081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Volče pri Tolminu</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Vir in povezava: </a:t>
            </a:r>
            <a:r>
              <a:rPr lang="sl-SI" sz="2800" u="sng" dirty="0">
                <a:effectLst/>
                <a:latin typeface="Calibri Light" panose="020F0302020204030204" pitchFamily="34" charset="0"/>
                <a:hlinkClick r:id="rId2"/>
              </a:rPr>
              <a:t>http://www.ks-volce.si/priporo%C4%8Damo/ku%C5%BEno-znamenje-v-vol%C4%8Dah</a:t>
            </a:r>
            <a:endParaRPr lang="sl-SI" sz="2800" dirty="0">
              <a:effectLst/>
              <a:latin typeface="Calibri Light" panose="020F0302020204030204" pitchFamily="34" charset="0"/>
            </a:endParaRPr>
          </a:p>
          <a:p>
            <a:pPr marL="0" indent="0">
              <a:buNone/>
            </a:pPr>
            <a:endParaRPr lang="sl-SI" sz="2800" dirty="0">
              <a:solidFill>
                <a:schemeClr val="bg1"/>
              </a:solidFill>
              <a:effectLst/>
              <a:latin typeface="Calibri Light" panose="020F0302020204030204" pitchFamily="34" charset="0"/>
            </a:endParaRPr>
          </a:p>
        </p:txBody>
      </p:sp>
      <p:pic>
        <p:nvPicPr>
          <p:cNvPr id="4" name="Picture 2">
            <a:extLst>
              <a:ext uri="{FF2B5EF4-FFF2-40B4-BE49-F238E27FC236}">
                <a16:creationId xmlns:a16="http://schemas.microsoft.com/office/drawing/2014/main" id="{7C011C12-765D-4682-9A10-D3F47AB6E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313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Cerklje na Gorenjskem</a:t>
            </a:r>
          </a:p>
        </p:txBody>
      </p:sp>
      <p:sp>
        <p:nvSpPr>
          <p:cNvPr id="3" name="Označba mesta vsebine 2"/>
          <p:cNvSpPr>
            <a:spLocks noGrp="1"/>
          </p:cNvSpPr>
          <p:nvPr>
            <p:ph idx="1"/>
          </p:nvPr>
        </p:nvSpPr>
        <p:spPr/>
        <p:txBody>
          <a:bodyPr>
            <a:normAutofit lnSpcReduction="10000"/>
          </a:bodyPr>
          <a:lstStyle/>
          <a:p>
            <a:pPr marL="0" indent="0">
              <a:buNone/>
            </a:pPr>
            <a:r>
              <a:rPr lang="sl-SI" sz="2800" dirty="0">
                <a:solidFill>
                  <a:schemeClr val="bg1"/>
                </a:solidFill>
                <a:effectLst/>
                <a:latin typeface="Calibri Light" panose="020F0302020204030204" pitchFamily="34" charset="0"/>
              </a:rPr>
              <a:t>»Kamnito kužno stebrno znamenje izvira iz druge četrtine 17. stoletja, iz leta 1645. Na nižjem podstavku z vklesano letnico je postavljen </a:t>
            </a:r>
            <a:r>
              <a:rPr lang="sl-SI" sz="2800" dirty="0" err="1">
                <a:solidFill>
                  <a:schemeClr val="bg1"/>
                </a:solidFill>
                <a:effectLst/>
                <a:latin typeface="Calibri Light" panose="020F0302020204030204" pitchFamily="34" charset="0"/>
              </a:rPr>
              <a:t>slopasti</a:t>
            </a:r>
            <a:r>
              <a:rPr lang="sl-SI" sz="2800" dirty="0">
                <a:solidFill>
                  <a:schemeClr val="bg1"/>
                </a:solidFill>
                <a:effectLst/>
                <a:latin typeface="Calibri Light" panose="020F0302020204030204" pitchFamily="34" charset="0"/>
              </a:rPr>
              <a:t> steber, ki je osmero kotnega prereza. </a:t>
            </a:r>
          </a:p>
          <a:p>
            <a:pPr marL="0" indent="0">
              <a:buNone/>
            </a:pPr>
            <a:r>
              <a:rPr lang="sl-SI" sz="2800" dirty="0">
                <a:solidFill>
                  <a:schemeClr val="bg1"/>
                </a:solidFill>
                <a:effectLst/>
                <a:latin typeface="Calibri Light" panose="020F0302020204030204" pitchFamily="34" charset="0"/>
              </a:rPr>
              <a:t>Steber se zožuje proti vrhu s kovinskim razpelom na zaključku. Kužno znamenje in ob njem posajena lipa lepo oblikujeta ambient. Znamenje so postavili v zahvalo za preživetje in spomin na kugo, ki je v tistem času morila v naselju in okolici. V bližini se nahajajo zanimive mrliške vežice, na katerih je narisana prispodoba pekla, vic in nebes.«</a:t>
            </a:r>
          </a:p>
          <a:p>
            <a:pPr marL="0" indent="0">
              <a:buNone/>
            </a:pPr>
            <a:endParaRPr lang="sl-SI" sz="2800" dirty="0">
              <a:solidFill>
                <a:schemeClr val="bg1"/>
              </a:solidFill>
              <a:effectLst/>
              <a:latin typeface="Calibri Light" panose="020F0302020204030204" pitchFamily="34" charset="0"/>
            </a:endParaRPr>
          </a:p>
        </p:txBody>
      </p:sp>
    </p:spTree>
    <p:extLst>
      <p:ext uri="{BB962C8B-B14F-4D97-AF65-F5344CB8AC3E}">
        <p14:creationId xmlns:p14="http://schemas.microsoft.com/office/powerpoint/2010/main" val="3251979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https://kraji.eu/PICTURES/gorenjska/cerklje_na_gorenjskem_sencur_z_okolico/cerklje_na_gorenjskem/kuzno_znamenje/DSC_0543_cerklje_kuzno_znamenje_big.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654902"/>
          </a:xfrm>
          <a:prstGeom prst="rect">
            <a:avLst/>
          </a:prstGeom>
          <a:noFill/>
          <a:ln>
            <a:noFill/>
          </a:ln>
        </p:spPr>
      </p:pic>
    </p:spTree>
    <p:extLst>
      <p:ext uri="{BB962C8B-B14F-4D97-AF65-F5344CB8AC3E}">
        <p14:creationId xmlns:p14="http://schemas.microsoft.com/office/powerpoint/2010/main" val="2949006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Cerklje na Gorenjskem</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Vir in povezava: </a:t>
            </a:r>
            <a:r>
              <a:rPr lang="sl-SI" sz="2800" u="sng" dirty="0">
                <a:effectLst/>
                <a:latin typeface="Calibri Light" panose="020F0302020204030204" pitchFamily="34" charset="0"/>
                <a:hlinkClick r:id="rId2"/>
              </a:rPr>
              <a:t>https://kraji.eu/slovenija/cerklje_kuzno_znamenje_lipa/slo</a:t>
            </a:r>
            <a:endParaRPr lang="sl-SI" sz="2800" dirty="0">
              <a:effectLst/>
              <a:latin typeface="Calibri Light" panose="020F0302020204030204" pitchFamily="34" charset="0"/>
            </a:endParaRPr>
          </a:p>
          <a:p>
            <a:pPr marL="0" indent="0">
              <a:buNone/>
            </a:pPr>
            <a:endParaRPr lang="sl-SI" sz="2800" dirty="0">
              <a:solidFill>
                <a:schemeClr val="bg1"/>
              </a:solidFill>
              <a:effectLst/>
              <a:latin typeface="Calibri Light" panose="020F0302020204030204" pitchFamily="34" charset="0"/>
            </a:endParaRPr>
          </a:p>
        </p:txBody>
      </p:sp>
      <p:pic>
        <p:nvPicPr>
          <p:cNvPr id="4" name="Picture 2">
            <a:extLst>
              <a:ext uri="{FF2B5EF4-FFF2-40B4-BE49-F238E27FC236}">
                <a16:creationId xmlns:a16="http://schemas.microsoft.com/office/drawing/2014/main" id="{F6A47334-C00B-48BB-A64B-C1B0ACB6A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64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Škofja Loka - rdeče kužno znamenje</a:t>
            </a:r>
          </a:p>
        </p:txBody>
      </p:sp>
      <p:sp>
        <p:nvSpPr>
          <p:cNvPr id="3" name="Označba mesta vsebine 2"/>
          <p:cNvSpPr>
            <a:spLocks noGrp="1"/>
          </p:cNvSpPr>
          <p:nvPr>
            <p:ph idx="1"/>
          </p:nvPr>
        </p:nvSpPr>
        <p:spPr/>
        <p:txBody>
          <a:bodyPr>
            <a:normAutofit fontScale="92500" lnSpcReduction="10000"/>
          </a:bodyPr>
          <a:lstStyle/>
          <a:p>
            <a:pPr marL="0" indent="0">
              <a:buNone/>
            </a:pPr>
            <a:r>
              <a:rPr lang="sl-SI" sz="2800" dirty="0">
                <a:solidFill>
                  <a:schemeClr val="bg1"/>
                </a:solidFill>
                <a:effectLst/>
                <a:latin typeface="Calibri Light" panose="020F0302020204030204" pitchFamily="34" charset="0"/>
              </a:rPr>
              <a:t>Pot pričnemo nasproti avtobusne postaje v Škofji Loki, kjer boste na zelenici pred trgovino Nama opazili informativno tablo z vsemi potrebnimi napotki in informacijami.</a:t>
            </a:r>
          </a:p>
          <a:p>
            <a:pPr marL="0" indent="0">
              <a:buNone/>
            </a:pPr>
            <a:r>
              <a:rPr lang="sl-SI" sz="2800" dirty="0">
                <a:solidFill>
                  <a:schemeClr val="bg1"/>
                </a:solidFill>
                <a:effectLst/>
                <a:latin typeface="Calibri Light" panose="020F0302020204030204" pitchFamily="34" charset="0"/>
              </a:rPr>
              <a:t>Pot vodi naprej mimo znamenja Pieta, na katerem je leta 1896 Ivan Grohar preslikal Gosarjeve podobe, nato pa se sprehodite še mimo kapelice sv. Križa.</a:t>
            </a:r>
          </a:p>
          <a:p>
            <a:pPr marL="0" indent="0">
              <a:buNone/>
            </a:pPr>
            <a:r>
              <a:rPr lang="sl-SI" sz="2800" dirty="0">
                <a:solidFill>
                  <a:schemeClr val="bg1"/>
                </a:solidFill>
                <a:effectLst/>
                <a:latin typeface="Calibri Light" panose="020F0302020204030204" pitchFamily="34" charset="0"/>
              </a:rPr>
              <a:t>Sredi gozda, na križišču dveh cest stoji Rdeče znamenje, ki je bilo postavljeno v začetku 16. stoletja in spada med najstarejša znamenja na Slovenskem. Rdeče kužno znamenje spominja na kugo, na njem pa so naslikane številne svetniške podobe, danes žal slabo ohranjene.</a:t>
            </a:r>
          </a:p>
          <a:p>
            <a:pPr marL="0" indent="0">
              <a:buNone/>
            </a:pPr>
            <a:endParaRPr lang="sl-SI" sz="2800" dirty="0">
              <a:solidFill>
                <a:schemeClr val="bg1"/>
              </a:solidFill>
              <a:effectLst/>
              <a:latin typeface="Calibri Light" panose="020F0302020204030204" pitchFamily="34" charset="0"/>
            </a:endParaRPr>
          </a:p>
        </p:txBody>
      </p:sp>
      <p:pic>
        <p:nvPicPr>
          <p:cNvPr id="4" name="Picture 2">
            <a:extLst>
              <a:ext uri="{FF2B5EF4-FFF2-40B4-BE49-F238E27FC236}">
                <a16:creationId xmlns:a16="http://schemas.microsoft.com/office/drawing/2014/main" id="{29E77763-987A-41B3-92CB-CE57C12C8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116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http://www.visitskofjaloka.si/si/imagelib/13/default/dozivetja/tematske-poti/Crngrob_Rdece_znamenje_Jana_Kuhar.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974419"/>
          </a:xfrm>
          <a:prstGeom prst="rect">
            <a:avLst/>
          </a:prstGeom>
          <a:noFill/>
          <a:ln>
            <a:noFill/>
          </a:ln>
        </p:spPr>
      </p:pic>
    </p:spTree>
    <p:extLst>
      <p:ext uri="{BB962C8B-B14F-4D97-AF65-F5344CB8AC3E}">
        <p14:creationId xmlns:p14="http://schemas.microsoft.com/office/powerpoint/2010/main" val="680055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Škofja Loka - rdeče kužno znamenje</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Vir in povezava: </a:t>
            </a:r>
            <a:r>
              <a:rPr lang="sl-SI" sz="2800" u="sng" dirty="0">
                <a:effectLst/>
                <a:latin typeface="Calibri Light" panose="020F0302020204030204" pitchFamily="34" charset="0"/>
                <a:hlinkClick r:id="rId2"/>
              </a:rPr>
              <a:t>http://www.visitskofjaloka.si/si/dozivetja/tematske-poti/pot-v-crngrob</a:t>
            </a:r>
            <a:endParaRPr lang="sl-SI" sz="2800" dirty="0">
              <a:effectLst/>
              <a:latin typeface="Calibri Light" panose="020F0302020204030204" pitchFamily="34" charset="0"/>
            </a:endParaRPr>
          </a:p>
          <a:p>
            <a:pPr marL="0" indent="0">
              <a:buNone/>
            </a:pPr>
            <a:endParaRPr lang="sl-SI" sz="2800" dirty="0">
              <a:solidFill>
                <a:schemeClr val="bg1"/>
              </a:solidFill>
              <a:effectLst/>
              <a:latin typeface="Calibri Light" panose="020F0302020204030204" pitchFamily="34" charset="0"/>
            </a:endParaRPr>
          </a:p>
        </p:txBody>
      </p:sp>
      <p:pic>
        <p:nvPicPr>
          <p:cNvPr id="4" name="Picture 2">
            <a:extLst>
              <a:ext uri="{FF2B5EF4-FFF2-40B4-BE49-F238E27FC236}">
                <a16:creationId xmlns:a16="http://schemas.microsoft.com/office/drawing/2014/main" id="{920B72A9-85BB-4DB4-A5A7-EB58AD9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492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Vodice</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Nahaja se med Skaručno in Povodjem je najverjetneje iz leta 1668. Celotno znamenje je iz peščenca. Na okroglem podstavku stoji okrogel steber, ki nosi trioglato kapelico s polkrožnimi odprtinami, v katerih so sledovi slik. Kapelica ima nizko piramidasto streho in na njej masiven dvakratni kriz. Viri navajajo, da je zelo malo tako zanimivih znamenj kot je ta.</a:t>
            </a:r>
          </a:p>
          <a:p>
            <a:pPr marL="0" indent="0">
              <a:buNone/>
            </a:pPr>
            <a:endParaRPr lang="sl-SI" sz="2800" dirty="0">
              <a:solidFill>
                <a:schemeClr val="bg1"/>
              </a:solidFill>
              <a:effectLst/>
              <a:latin typeface="Calibri Light" panose="020F0302020204030204" pitchFamily="34" charset="0"/>
            </a:endParaRPr>
          </a:p>
          <a:p>
            <a:pPr marL="0" indent="0">
              <a:buNone/>
            </a:pPr>
            <a:r>
              <a:rPr lang="sl-SI" sz="2800" dirty="0">
                <a:solidFill>
                  <a:schemeClr val="bg1"/>
                </a:solidFill>
                <a:effectLst/>
                <a:latin typeface="Calibri Light" panose="020F0302020204030204" pitchFamily="34" charset="0"/>
              </a:rPr>
              <a:t>Vir in povezava: </a:t>
            </a:r>
            <a:r>
              <a:rPr lang="sl-SI" sz="2800" dirty="0">
                <a:effectLst/>
                <a:latin typeface="Calibri Light" panose="020F0302020204030204" pitchFamily="34" charset="0"/>
                <a:hlinkClick r:id="rId2"/>
              </a:rPr>
              <a:t>https://www.vodice.si/objava/60012</a:t>
            </a:r>
            <a:endParaRPr lang="sl-SI" sz="2800" dirty="0">
              <a:effectLst/>
              <a:latin typeface="Calibri Light" panose="020F0302020204030204" pitchFamily="34" charset="0"/>
            </a:endParaRPr>
          </a:p>
          <a:p>
            <a:pPr marL="0" indent="0">
              <a:buNone/>
            </a:pPr>
            <a:endParaRPr lang="sl-SI" sz="2800" dirty="0">
              <a:solidFill>
                <a:schemeClr val="bg1"/>
              </a:solidFill>
              <a:effectLst/>
              <a:latin typeface="Calibri Light" panose="020F0302020204030204" pitchFamily="34" charset="0"/>
            </a:endParaRPr>
          </a:p>
        </p:txBody>
      </p:sp>
      <p:pic>
        <p:nvPicPr>
          <p:cNvPr id="4" name="Picture 2">
            <a:extLst>
              <a:ext uri="{FF2B5EF4-FFF2-40B4-BE49-F238E27FC236}">
                <a16:creationId xmlns:a16="http://schemas.microsoft.com/office/drawing/2014/main" id="{F0D30391-0093-4E91-AED8-66B7D21F5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006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594360" y="868680"/>
            <a:ext cx="9715500" cy="4401205"/>
          </a:xfrm>
          <a:prstGeom prst="rect">
            <a:avLst/>
          </a:prstGeom>
          <a:noFill/>
        </p:spPr>
        <p:txBody>
          <a:bodyPr wrap="square" rtlCol="0">
            <a:spAutoFit/>
          </a:bodyPr>
          <a:lstStyle/>
          <a:p>
            <a:r>
              <a:rPr lang="sl-SI" sz="2800" dirty="0">
                <a:solidFill>
                  <a:schemeClr val="bg1"/>
                </a:solidFill>
                <a:latin typeface="Calibri Light" panose="020F0302020204030204" pitchFamily="34" charset="0"/>
              </a:rPr>
              <a:t>Leta 2020 na naši celini </a:t>
            </a:r>
            <a:r>
              <a:rPr lang="sl-SI" sz="2800" dirty="0" err="1">
                <a:solidFill>
                  <a:schemeClr val="bg1"/>
                </a:solidFill>
                <a:latin typeface="Calibri Light" panose="020F0302020204030204" pitchFamily="34" charset="0"/>
              </a:rPr>
              <a:t>Coronavirus</a:t>
            </a:r>
            <a:r>
              <a:rPr lang="sl-SI" sz="2800" dirty="0">
                <a:solidFill>
                  <a:schemeClr val="bg1"/>
                </a:solidFill>
                <a:latin typeface="Calibri Light" panose="020F0302020204030204" pitchFamily="34" charset="0"/>
              </a:rPr>
              <a:t>, povzroča nemalo težav med prebivalstvom. </a:t>
            </a:r>
          </a:p>
          <a:p>
            <a:endParaRPr lang="sl-SI" sz="2800" dirty="0">
              <a:solidFill>
                <a:schemeClr val="bg1"/>
              </a:solidFill>
              <a:latin typeface="Calibri Light" panose="020F0302020204030204" pitchFamily="34" charset="0"/>
            </a:endParaRPr>
          </a:p>
          <a:p>
            <a:r>
              <a:rPr lang="sl-SI" sz="2800" dirty="0">
                <a:solidFill>
                  <a:schemeClr val="bg1"/>
                </a:solidFill>
                <a:latin typeface="Calibri Light" panose="020F0302020204030204" pitchFamily="34" charset="0"/>
              </a:rPr>
              <a:t>Virus ne izbira med bogatimi in starimi, bogatejšimi in tistimi, ki to niso. </a:t>
            </a:r>
          </a:p>
          <a:p>
            <a:endParaRPr lang="sl-SI" sz="2800" dirty="0">
              <a:solidFill>
                <a:schemeClr val="bg1"/>
              </a:solidFill>
              <a:latin typeface="Calibri Light" panose="020F0302020204030204" pitchFamily="34" charset="0"/>
            </a:endParaRPr>
          </a:p>
          <a:p>
            <a:r>
              <a:rPr lang="sl-SI" sz="2800" dirty="0">
                <a:solidFill>
                  <a:schemeClr val="bg1"/>
                </a:solidFill>
                <a:latin typeface="Calibri Light" panose="020F0302020204030204" pitchFamily="34" charset="0"/>
              </a:rPr>
              <a:t>Reševanje gospodarskih, socialnih in drugih težav, ki so se okrepile s težavami ob izbruhu pandemije, so in verjetno še bodo del našega vsakdana.</a:t>
            </a:r>
          </a:p>
          <a:p>
            <a:endParaRPr lang="sl-SI" sz="2800" dirty="0">
              <a:solidFill>
                <a:schemeClr val="bg1"/>
              </a:solidFill>
              <a:latin typeface="Calibri Light" panose="020F0302020204030204" pitchFamily="34" charset="0"/>
            </a:endParaRPr>
          </a:p>
        </p:txBody>
      </p:sp>
      <p:pic>
        <p:nvPicPr>
          <p:cNvPr id="3" name="Picture 2">
            <a:extLst>
              <a:ext uri="{FF2B5EF4-FFF2-40B4-BE49-F238E27FC236}">
                <a16:creationId xmlns:a16="http://schemas.microsoft.com/office/drawing/2014/main" id="{B0C5C6A5-BF7A-43A5-B422-121F0CD79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150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Ljubljana - kužno znamenje v </a:t>
            </a:r>
            <a:r>
              <a:rPr lang="sl-SI" dirty="0" err="1"/>
              <a:t>Krakovem</a:t>
            </a:r>
            <a:br>
              <a:rPr lang="sl-SI" dirty="0"/>
            </a:br>
            <a:endParaRPr lang="sl-SI" dirty="0"/>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Spomladi leta 1598 je po Ljubljani morila kuga, ki je zdesetkala prebivalstvo glavnega mesta; v manj kot dveh letih se je število Ljubljančanov zmanjšalo z 20.000 na 6.000. Na vhodna vrata hiš, kjer so bivali okuženi ljudje, so narisali bel križ in s tem opozarjali ljudi na nevarnost okužbe. Če je v kakšni hiši pomrla cela družina, pa so vrata, da bi preprečili širjenje bolezni, zabili z žeblji.</a:t>
            </a:r>
          </a:p>
        </p:txBody>
      </p:sp>
      <p:pic>
        <p:nvPicPr>
          <p:cNvPr id="4" name="Picture 2">
            <a:extLst>
              <a:ext uri="{FF2B5EF4-FFF2-40B4-BE49-F238E27FC236}">
                <a16:creationId xmlns:a16="http://schemas.microsoft.com/office/drawing/2014/main" id="{B0E08F5B-96FC-49EC-B9FF-E71F589C8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836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Ljubljana - kužno znamenje v </a:t>
            </a:r>
            <a:r>
              <a:rPr lang="sl-SI" dirty="0" err="1"/>
              <a:t>Krakovem</a:t>
            </a:r>
            <a:br>
              <a:rPr lang="sl-SI" dirty="0"/>
            </a:br>
            <a:endParaRPr lang="sl-SI" dirty="0"/>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 </a:t>
            </a:r>
            <a:r>
              <a:rPr lang="sl-SI" sz="2800" dirty="0" err="1">
                <a:solidFill>
                  <a:schemeClr val="bg1"/>
                </a:solidFill>
                <a:effectLst/>
                <a:latin typeface="Calibri Light" panose="020F0302020204030204" pitchFamily="34" charset="0"/>
              </a:rPr>
              <a:t>Krakovem</a:t>
            </a:r>
            <a:r>
              <a:rPr lang="sl-SI" sz="2800" dirty="0">
                <a:solidFill>
                  <a:schemeClr val="bg1"/>
                </a:solidFill>
                <a:effectLst/>
                <a:latin typeface="Calibri Light" panose="020F0302020204030204" pitchFamily="34" charset="0"/>
              </a:rPr>
              <a:t> najdemo prav posebno obeležje, ki izhaja iz časov, ko je po Ljubljani razsajala kuga. Kužno znamenje angela, ki sedi na mrtvaški glavi, v rokah pa ima peščeno uro, je vdelano v pročelje hiše št. 21 na Krakovski ulici. Legenda pravi, da naj bi se leta 1599 kuga ustavila prav pri tej hiši, naprej pa ni morila.</a:t>
            </a:r>
          </a:p>
        </p:txBody>
      </p:sp>
      <p:pic>
        <p:nvPicPr>
          <p:cNvPr id="4" name="Picture 2">
            <a:extLst>
              <a:ext uri="{FF2B5EF4-FFF2-40B4-BE49-F238E27FC236}">
                <a16:creationId xmlns:a16="http://schemas.microsoft.com/office/drawing/2014/main" id="{F333E40A-E59C-4C38-8E0B-FE5F5D06F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605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Ljubljana - kužno znamenje v </a:t>
            </a:r>
            <a:r>
              <a:rPr lang="sl-SI" dirty="0" err="1"/>
              <a:t>Krakovem</a:t>
            </a:r>
            <a:br>
              <a:rPr lang="sl-SI" dirty="0"/>
            </a:br>
            <a:endParaRPr lang="sl-SI" dirty="0"/>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Vir in povezava: </a:t>
            </a:r>
            <a:r>
              <a:rPr lang="sl-SI" sz="2800" dirty="0">
                <a:effectLst/>
                <a:latin typeface="Calibri Light" panose="020F0302020204030204" pitchFamily="34" charset="0"/>
                <a:hlinkClick r:id="rId2"/>
              </a:rPr>
              <a:t>https://www.dnevnik.si/1042466649</a:t>
            </a:r>
            <a:endParaRPr lang="sl-SI" sz="2800" dirty="0">
              <a:effectLst/>
              <a:latin typeface="Calibri Light" panose="020F0302020204030204" pitchFamily="34" charset="0"/>
            </a:endParaRPr>
          </a:p>
          <a:p>
            <a:pPr marL="0" indent="0">
              <a:buNone/>
            </a:pPr>
            <a:endParaRPr lang="sl-SI" sz="2800" dirty="0">
              <a:solidFill>
                <a:schemeClr val="bg1"/>
              </a:solidFill>
              <a:effectLst/>
              <a:latin typeface="Calibri Light" panose="020F0302020204030204" pitchFamily="34" charset="0"/>
            </a:endParaRPr>
          </a:p>
        </p:txBody>
      </p:sp>
      <p:pic>
        <p:nvPicPr>
          <p:cNvPr id="1026" name="Picture 2" descr="https://api.europeana.eu/api/v2/thumbnail-by-url.json?size=w400&amp;type=IMAGE&amp;uri=http%3A%2F%2Fgiskd2s.situla.org%2FMK_Foto%2Fd00185-00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335864"/>
            <a:ext cx="381000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7110703-752C-46D4-8ED4-D67563737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330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Maribor</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Kužno znamenje v Mariboru je pomnik na Glavnem trgu v Mariboru, postavljen v zahvalo za konec kuge, ki je v 17. stoletju terjala življenje tretjine prebivalstva. V zahvalo za konec kuge so mariborski prebivalci leta 1681 postavili kužno znamenje - steber s podobo Marije </a:t>
            </a:r>
            <a:r>
              <a:rPr lang="sl-SI" sz="2800" dirty="0" err="1">
                <a:solidFill>
                  <a:schemeClr val="bg1"/>
                </a:solidFill>
                <a:effectLst/>
                <a:latin typeface="Calibri Light" panose="020F0302020204030204" pitchFamily="34" charset="0"/>
              </a:rPr>
              <a:t>vnebovzete</a:t>
            </a:r>
            <a:r>
              <a:rPr lang="sl-SI" sz="2800" dirty="0">
                <a:solidFill>
                  <a:schemeClr val="bg1"/>
                </a:solidFill>
                <a:effectLst/>
                <a:latin typeface="Calibri Light" panose="020F0302020204030204" pitchFamily="34" charset="0"/>
              </a:rPr>
              <a:t>. Nad njeno glavo je venec iz dvanajstih zvezd in pod njenimi nogami mesec.</a:t>
            </a:r>
          </a:p>
        </p:txBody>
      </p:sp>
      <p:pic>
        <p:nvPicPr>
          <p:cNvPr id="4" name="Picture 2">
            <a:extLst>
              <a:ext uri="{FF2B5EF4-FFF2-40B4-BE49-F238E27FC236}">
                <a16:creationId xmlns:a16="http://schemas.microsoft.com/office/drawing/2014/main" id="{C049C5D6-50D9-4F2E-9CF6-F20EC9C4F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825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Maribor</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Kip so v 18. stoletju (leta 1743) nadomestili z današnjim, ki je delo mariborskega umetnika Jožefa </a:t>
            </a:r>
            <a:r>
              <a:rPr lang="sl-SI" sz="2800" dirty="0" err="1">
                <a:solidFill>
                  <a:schemeClr val="bg1"/>
                </a:solidFill>
                <a:effectLst/>
                <a:latin typeface="Calibri Light" panose="020F0302020204030204" pitchFamily="34" charset="0"/>
              </a:rPr>
              <a:t>Štrauba</a:t>
            </a:r>
            <a:r>
              <a:rPr lang="sl-SI" sz="2800" dirty="0">
                <a:solidFill>
                  <a:schemeClr val="bg1"/>
                </a:solidFill>
                <a:effectLst/>
                <a:latin typeface="Calibri Light" panose="020F0302020204030204" pitchFamily="34" charset="0"/>
              </a:rPr>
              <a:t>. Spomenik je eno njegovih najboljših del, obenem pa sodi med vrhunska dela slovenskega baroka. Okoli Matere božje je razvrščenih šest svetnikov, </a:t>
            </a:r>
            <a:r>
              <a:rPr lang="sl-SI" sz="2800" dirty="0" err="1">
                <a:solidFill>
                  <a:schemeClr val="bg1"/>
                </a:solidFill>
                <a:effectLst/>
                <a:latin typeface="Calibri Light" panose="020F0302020204030204" pitchFamily="34" charset="0"/>
              </a:rPr>
              <a:t>priprošnikov</a:t>
            </a:r>
            <a:r>
              <a:rPr lang="sl-SI" sz="2800" dirty="0">
                <a:solidFill>
                  <a:schemeClr val="bg1"/>
                </a:solidFill>
                <a:effectLst/>
                <a:latin typeface="Calibri Light" panose="020F0302020204030204" pitchFamily="34" charset="0"/>
              </a:rPr>
              <a:t> zoper kugo, kasneje je oltarnemu vznožju, obdanemu s figurami, bila dodana še ograja.</a:t>
            </a:r>
          </a:p>
        </p:txBody>
      </p:sp>
      <p:pic>
        <p:nvPicPr>
          <p:cNvPr id="4" name="Picture 2">
            <a:extLst>
              <a:ext uri="{FF2B5EF4-FFF2-40B4-BE49-F238E27FC236}">
                <a16:creationId xmlns:a16="http://schemas.microsoft.com/office/drawing/2014/main" id="{963CD6C7-9FD0-44E5-965C-188D8688C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59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Maribor</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Obnova kužnega znamenja v Mariboru:</a:t>
            </a:r>
          </a:p>
          <a:p>
            <a:pPr marL="0" indent="0">
              <a:buNone/>
            </a:pPr>
            <a:r>
              <a:rPr lang="sl-SI" sz="2800" u="sng" dirty="0">
                <a:effectLst/>
                <a:latin typeface="Calibri Light" panose="020F0302020204030204" pitchFamily="34" charset="0"/>
                <a:hlinkClick r:id="rId2"/>
              </a:rPr>
              <a:t>https://www.rtvslo.si/radiomaribor/radio-maribor/med-obnovo-glavnega-trga-tudi-obnova-kuznega-znamenja/518492</a:t>
            </a:r>
            <a:endParaRPr lang="sl-SI" sz="2800" u="sng" dirty="0">
              <a:effectLst/>
              <a:latin typeface="Calibri Light" panose="020F0302020204030204" pitchFamily="34" charset="0"/>
            </a:endParaRPr>
          </a:p>
          <a:p>
            <a:pPr marL="0" indent="0">
              <a:buNone/>
            </a:pPr>
            <a:endParaRPr lang="sl-SI" sz="2800" u="sng" dirty="0">
              <a:solidFill>
                <a:schemeClr val="bg1"/>
              </a:solidFill>
              <a:effectLst/>
              <a:latin typeface="Calibri Light" panose="020F0302020204030204" pitchFamily="34" charset="0"/>
            </a:endParaRPr>
          </a:p>
          <a:p>
            <a:pPr marL="0" indent="0">
              <a:buNone/>
            </a:pPr>
            <a:r>
              <a:rPr lang="sl-SI" sz="2800" dirty="0">
                <a:solidFill>
                  <a:schemeClr val="bg1"/>
                </a:solidFill>
                <a:effectLst/>
                <a:latin typeface="Calibri Light" panose="020F0302020204030204" pitchFamily="34" charset="0"/>
              </a:rPr>
              <a:t>Kužno znamenje v Mariboru – Diplomska naloga:</a:t>
            </a:r>
          </a:p>
          <a:p>
            <a:pPr marL="0" indent="0">
              <a:buNone/>
            </a:pPr>
            <a:r>
              <a:rPr lang="sl-SI" sz="2800" u="sng" dirty="0">
                <a:effectLst/>
                <a:latin typeface="Calibri Light" panose="020F0302020204030204" pitchFamily="34" charset="0"/>
                <a:hlinkClick r:id="rId3"/>
              </a:rPr>
              <a:t>https://dk.um.si/IzpisGradiva.php?id=45647&amp;lang=slv</a:t>
            </a:r>
            <a:endParaRPr lang="sl-SI" sz="2800" dirty="0">
              <a:solidFill>
                <a:schemeClr val="bg1"/>
              </a:solidFill>
              <a:effectLst/>
              <a:latin typeface="Calibri Light" panose="020F0302020204030204" pitchFamily="34" charset="0"/>
            </a:endParaRPr>
          </a:p>
        </p:txBody>
      </p:sp>
      <p:pic>
        <p:nvPicPr>
          <p:cNvPr id="4" name="Picture 2">
            <a:extLst>
              <a:ext uri="{FF2B5EF4-FFF2-40B4-BE49-F238E27FC236}">
                <a16:creationId xmlns:a16="http://schemas.microsoft.com/office/drawing/2014/main" id="{7B0272E7-FFA0-4A0D-8F60-48AA7E24F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473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Vitomarci</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 letu 1680 je kuga v župniji močno morila, tako, da celo ustno izročilo pravi, da so v Vitomarcih in Hvaletincih trupla ležala kar po hišah in dvoriščih, živina v hlevih pa umirala od žeje kar na verigah. Funkcija vojaštva je bila takrat pokop mrličev. Vojaki so naredili tri večja skupna grobišča - na Dragah, na Selah ter v Hvaletincih, kjer danes stojijo znamenja.</a:t>
            </a:r>
          </a:p>
          <a:p>
            <a:pPr marL="0" indent="0">
              <a:buNone/>
            </a:pPr>
            <a:r>
              <a:rPr lang="sl-SI" sz="2800" dirty="0">
                <a:solidFill>
                  <a:schemeClr val="bg1"/>
                </a:solidFill>
                <a:effectLst/>
                <a:latin typeface="Calibri Light" panose="020F0302020204030204" pitchFamily="34" charset="0"/>
              </a:rPr>
              <a:t>Ustno izročilo še pravi, da naj bi po kugi v Hvaletincih ostali le 2 ženski, v Vitomarcih pa le en moški.</a:t>
            </a:r>
          </a:p>
          <a:p>
            <a:pPr marL="0" indent="0">
              <a:buNone/>
            </a:pPr>
            <a:endParaRPr lang="sl-SI" sz="2800" dirty="0">
              <a:solidFill>
                <a:schemeClr val="bg1"/>
              </a:solidFill>
              <a:effectLst/>
              <a:latin typeface="Calibri Light" panose="020F0302020204030204" pitchFamily="34" charset="0"/>
            </a:endParaRPr>
          </a:p>
        </p:txBody>
      </p:sp>
      <p:pic>
        <p:nvPicPr>
          <p:cNvPr id="4" name="Picture 2">
            <a:extLst>
              <a:ext uri="{FF2B5EF4-FFF2-40B4-BE49-F238E27FC236}">
                <a16:creationId xmlns:a16="http://schemas.microsoft.com/office/drawing/2014/main" id="{DF3A7DFA-FB07-49FC-B7AF-BEF6A1205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745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Čušev križ v Hvaletincih</a:t>
            </a:r>
          </a:p>
        </p:txBody>
      </p:sp>
      <p:sp>
        <p:nvSpPr>
          <p:cNvPr id="3" name="Označba mesta vsebine 2"/>
          <p:cNvSpPr>
            <a:spLocks noGrp="1"/>
          </p:cNvSpPr>
          <p:nvPr>
            <p:ph idx="1"/>
          </p:nvPr>
        </p:nvSpPr>
        <p:spPr/>
        <p:txBody>
          <a:bodyPr>
            <a:normAutofit lnSpcReduction="10000"/>
          </a:bodyPr>
          <a:lstStyle/>
          <a:p>
            <a:pPr marL="0" indent="0">
              <a:buNone/>
            </a:pPr>
            <a:r>
              <a:rPr lang="sl-SI" sz="2800" dirty="0">
                <a:solidFill>
                  <a:schemeClr val="bg1"/>
                </a:solidFill>
                <a:effectLst/>
                <a:latin typeface="Calibri Light" panose="020F0302020204030204" pitchFamily="34" charset="0"/>
              </a:rPr>
              <a:t>Najstarejše in najbolj znano znamenje je kamnito gotsko kužno znamenje iz preloma med 15. in 16. stoletjem, ki ga sestavljajo podstavek, kvadratni steber in hišica s piramidasto strešico. V srednjem veku je tukaj potekalo stičišče pomembnih cest, v današnjem času pa tukaj mimo pelje ena sama cesta. Znamenje stoji na koncu naselja Hvaletinci ob hiši Hvaletinci 13. Sicer pa so tukaj pokopani večinoma župljani Juršincev.</a:t>
            </a:r>
          </a:p>
          <a:p>
            <a:pPr marL="0" indent="0">
              <a:buNone/>
            </a:pPr>
            <a:r>
              <a:rPr lang="sl-SI" sz="2800" dirty="0">
                <a:solidFill>
                  <a:schemeClr val="bg1"/>
                </a:solidFill>
                <a:effectLst/>
                <a:latin typeface="Calibri Light" panose="020F0302020204030204" pitchFamily="34" charset="0"/>
              </a:rPr>
              <a:t>Znamenje je od leta 1989 razglašeno kot spomenik lokalnega pomena.</a:t>
            </a:r>
          </a:p>
          <a:p>
            <a:pPr marL="0" indent="0">
              <a:buNone/>
            </a:pPr>
            <a:endParaRPr lang="sl-SI" sz="2800" dirty="0">
              <a:solidFill>
                <a:schemeClr val="bg1"/>
              </a:solidFill>
              <a:effectLst/>
              <a:latin typeface="Calibri Light" panose="020F0302020204030204" pitchFamily="34" charset="0"/>
            </a:endParaRPr>
          </a:p>
        </p:txBody>
      </p:sp>
      <p:pic>
        <p:nvPicPr>
          <p:cNvPr id="4" name="Picture 2">
            <a:extLst>
              <a:ext uri="{FF2B5EF4-FFF2-40B4-BE49-F238E27FC236}">
                <a16:creationId xmlns:a16="http://schemas.microsoft.com/office/drawing/2014/main" id="{EC4DA567-74A5-45B0-AD9A-81D6C40D8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858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 Dragah</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Na Dragah (Vitomarci) je bilo križišče poti in tam tudi križ. Po moritvi kuge so ljudje ta kraj imeli za sveto mesto, saj je bilo tam pokopano ogromno ljudi. Kasneje so tam postavili kužno znamenje s čokatim spodnjim delom, na katerem je širša hišica s sedlasto oblikovanimi nišami. Znamenje stoji na osamljeni legi na Dragah južno od Vitomarcev sredi njiv in polj.</a:t>
            </a:r>
          </a:p>
          <a:p>
            <a:pPr marL="0" indent="0">
              <a:buNone/>
            </a:pPr>
            <a:r>
              <a:rPr lang="sl-SI" sz="2800" dirty="0">
                <a:solidFill>
                  <a:schemeClr val="bg1"/>
                </a:solidFill>
                <a:effectLst/>
                <a:latin typeface="Calibri Light" panose="020F0302020204030204" pitchFamily="34" charset="0"/>
              </a:rPr>
              <a:t>Znamenje je bilo obnovljeno jeseni 2010.</a:t>
            </a:r>
          </a:p>
        </p:txBody>
      </p:sp>
      <p:pic>
        <p:nvPicPr>
          <p:cNvPr id="4" name="Picture 2">
            <a:extLst>
              <a:ext uri="{FF2B5EF4-FFF2-40B4-BE49-F238E27FC236}">
                <a16:creationId xmlns:a16="http://schemas.microsoft.com/office/drawing/2014/main" id="{9EC387F9-739D-43E3-B301-3CD97AA68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06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Sela</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Je poznogotsko stebrasto kamnito znamenje iz prve četrtine 16. stoletja. Steber ima prirezane vogale, na njem je širša hišica s prisekano piramidasto streho. Na Selah je drugo kužno znamenje, ki je takrat stalo na križišču cest, danes tam ni več cest, okrog so le polja in travnik. </a:t>
            </a:r>
          </a:p>
        </p:txBody>
      </p:sp>
      <p:pic>
        <p:nvPicPr>
          <p:cNvPr id="4" name="Picture 2">
            <a:extLst>
              <a:ext uri="{FF2B5EF4-FFF2-40B4-BE49-F238E27FC236}">
                <a16:creationId xmlns:a16="http://schemas.microsoft.com/office/drawing/2014/main" id="{D625AEE2-D13B-48E4-BBE0-402906779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78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581834" y="689405"/>
            <a:ext cx="9715500" cy="6124754"/>
          </a:xfrm>
          <a:prstGeom prst="rect">
            <a:avLst/>
          </a:prstGeom>
          <a:noFill/>
        </p:spPr>
        <p:txBody>
          <a:bodyPr wrap="square" rtlCol="0">
            <a:spAutoFit/>
          </a:bodyPr>
          <a:lstStyle/>
          <a:p>
            <a:r>
              <a:rPr lang="sl-SI" sz="2800" dirty="0">
                <a:solidFill>
                  <a:schemeClr val="bg1"/>
                </a:solidFill>
                <a:latin typeface="Calibri Light" panose="020F0302020204030204" pitchFamily="34" charset="0"/>
              </a:rPr>
              <a:t>V človeški zgodovini je bil odziv ljudi ob pandemiji in po njej povezan tudi s kužnimi znamenji.</a:t>
            </a:r>
          </a:p>
          <a:p>
            <a:endParaRPr lang="sl-SI" sz="2800" dirty="0">
              <a:solidFill>
                <a:schemeClr val="bg1"/>
              </a:solidFill>
              <a:latin typeface="Calibri Light" panose="020F0302020204030204" pitchFamily="34" charset="0"/>
            </a:endParaRPr>
          </a:p>
          <a:p>
            <a:r>
              <a:rPr lang="sl-SI" sz="2800" dirty="0">
                <a:solidFill>
                  <a:schemeClr val="bg1"/>
                </a:solidFill>
                <a:latin typeface="Calibri Light" panose="020F0302020204030204" pitchFamily="34" charset="0"/>
              </a:rPr>
              <a:t>Kuga (</a:t>
            </a:r>
            <a:r>
              <a:rPr lang="sl-SI" sz="2800" u="sng" dirty="0">
                <a:solidFill>
                  <a:schemeClr val="bg1"/>
                </a:solidFill>
                <a:latin typeface="Calibri Light" panose="020F0302020204030204" pitchFamily="34" charset="0"/>
                <a:hlinkClick r:id="rId2"/>
              </a:rPr>
              <a:t>https://www.who.int/health-topics/plague#tab=tab_1</a:t>
            </a:r>
            <a:r>
              <a:rPr lang="sl-SI" sz="2800" dirty="0">
                <a:solidFill>
                  <a:schemeClr val="bg1"/>
                </a:solidFill>
                <a:latin typeface="Calibri Light" panose="020F0302020204030204" pitchFamily="34" charset="0"/>
              </a:rPr>
              <a:t>) je nalezljiva bolezen, ki prizadene različne dele telesa.</a:t>
            </a:r>
          </a:p>
          <a:p>
            <a:r>
              <a:rPr lang="sl-SI" sz="2800" dirty="0">
                <a:solidFill>
                  <a:schemeClr val="bg1"/>
                </a:solidFill>
                <a:latin typeface="Calibri Light" panose="020F0302020204030204" pitchFamily="34" charset="0"/>
              </a:rPr>
              <a:t>Prva zapisana pandemija (pandemija je epidemija nalezljive bolezni, ki zajame človeško populacijo na velikem geografskem območju, npr. celini ali celem svetu.)</a:t>
            </a:r>
          </a:p>
          <a:p>
            <a:r>
              <a:rPr lang="sl-SI" sz="2800" dirty="0">
                <a:solidFill>
                  <a:schemeClr val="bg1"/>
                </a:solidFill>
                <a:latin typeface="Calibri Light" panose="020F0302020204030204" pitchFamily="34" charset="0"/>
              </a:rPr>
              <a:t>Izbruhi kuge so sčasoma prenehali zaradi biološkega procesa – naravnega izbora. </a:t>
            </a:r>
            <a:r>
              <a:rPr lang="sl-SI" sz="2800" u="sng" dirty="0">
                <a:latin typeface="Calibri Light" panose="020F0302020204030204" pitchFamily="34" charset="0"/>
                <a:hlinkClick r:id="rId3"/>
              </a:rPr>
              <a:t>https://sl.wikipedia.org/wiki/Naravni_izbor</a:t>
            </a:r>
            <a:r>
              <a:rPr lang="sl-SI" sz="2800" dirty="0">
                <a:latin typeface="Calibri Light" panose="020F0302020204030204" pitchFamily="34" charset="0"/>
              </a:rPr>
              <a:t> </a:t>
            </a:r>
          </a:p>
          <a:p>
            <a:r>
              <a:rPr lang="sl-SI" sz="2800" dirty="0">
                <a:solidFill>
                  <a:schemeClr val="bg1"/>
                </a:solidFill>
                <a:latin typeface="Calibri Light" panose="020F0302020204030204" pitchFamily="34" charset="0"/>
              </a:rPr>
              <a:t>prebivalci postavili kužno znamenje – steber.</a:t>
            </a:r>
          </a:p>
          <a:p>
            <a:r>
              <a:rPr lang="sl-SI" sz="2800" dirty="0">
                <a:solidFill>
                  <a:schemeClr val="bg1"/>
                </a:solidFill>
                <a:latin typeface="Calibri Light" panose="020F0302020204030204" pitchFamily="34" charset="0"/>
              </a:rPr>
              <a:t>Kužno znamenje je pomnik, postavljen v zahvalo za konec kuge, ki je v 17. stoletju terjala življenje tretjine prebivalstva Evrope.</a:t>
            </a:r>
          </a:p>
          <a:p>
            <a:endParaRPr lang="sl-SI" sz="2800" dirty="0">
              <a:solidFill>
                <a:schemeClr val="bg1"/>
              </a:solidFill>
              <a:latin typeface="Calibri Light" panose="020F0302020204030204" pitchFamily="34" charset="0"/>
            </a:endParaRPr>
          </a:p>
        </p:txBody>
      </p:sp>
      <p:pic>
        <p:nvPicPr>
          <p:cNvPr id="3" name="Picture 2">
            <a:extLst>
              <a:ext uri="{FF2B5EF4-FFF2-40B4-BE49-F238E27FC236}">
                <a16:creationId xmlns:a16="http://schemas.microsoft.com/office/drawing/2014/main" id="{745CD09F-B79B-4464-AE3C-835910CAD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34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Sela</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Stoji na osamljeni legi na grebenu, ki se od Vitomarcev spušča proti Selam. Tu bi naj bil izrazito plazovit svet, zaradi česar je, poleg kuge, umrlo veliko ljudi. Tako je to grob za umrle iz dveh tragedij. Postavljeno je bilo v 16. stoletju. Po domače se ta del imenuje Črna gora.</a:t>
            </a:r>
          </a:p>
          <a:p>
            <a:pPr marL="0" indent="0">
              <a:buNone/>
            </a:pPr>
            <a:r>
              <a:rPr lang="sl-SI" sz="2800" dirty="0">
                <a:solidFill>
                  <a:schemeClr val="bg1"/>
                </a:solidFill>
                <a:effectLst/>
                <a:latin typeface="Calibri Light" panose="020F0302020204030204" pitchFamily="34" charset="0"/>
              </a:rPr>
              <a:t>Znamenje je bilo obnovljeno leta 2017 v sklopu mednarodnega projekta Slovenija - Madžarska.</a:t>
            </a:r>
          </a:p>
        </p:txBody>
      </p:sp>
      <p:pic>
        <p:nvPicPr>
          <p:cNvPr id="4" name="Picture 2">
            <a:extLst>
              <a:ext uri="{FF2B5EF4-FFF2-40B4-BE49-F238E27FC236}">
                <a16:creationId xmlns:a16="http://schemas.microsoft.com/office/drawing/2014/main" id="{3CE29300-9B01-4D73-A30C-0CBBB84AF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063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Vir in povezava</a:t>
            </a:r>
            <a:r>
              <a:rPr lang="sl-SI" sz="2800" dirty="0">
                <a:effectLst/>
                <a:latin typeface="Calibri Light" panose="020F0302020204030204" pitchFamily="34" charset="0"/>
              </a:rPr>
              <a:t>: </a:t>
            </a:r>
            <a:r>
              <a:rPr lang="sl-SI" sz="2800" u="sng" dirty="0">
                <a:effectLst/>
                <a:latin typeface="Calibri Light" panose="020F0302020204030204" pitchFamily="34" charset="0"/>
                <a:hlinkClick r:id="rId2"/>
              </a:rPr>
              <a:t>https://www.sv-andraz.si/objava/59914</a:t>
            </a:r>
            <a:endParaRPr lang="sl-SI" sz="2800" dirty="0">
              <a:effectLst/>
              <a:latin typeface="Calibri Light" panose="020F0302020204030204" pitchFamily="34" charset="0"/>
            </a:endParaRPr>
          </a:p>
          <a:p>
            <a:pPr marL="0" indent="0">
              <a:buNone/>
            </a:pPr>
            <a:endParaRPr lang="sl-SI" sz="2800" dirty="0">
              <a:solidFill>
                <a:schemeClr val="bg1"/>
              </a:solidFill>
              <a:effectLst/>
              <a:latin typeface="Calibri Light" panose="020F0302020204030204" pitchFamily="34" charset="0"/>
            </a:endParaRPr>
          </a:p>
        </p:txBody>
      </p:sp>
      <p:pic>
        <p:nvPicPr>
          <p:cNvPr id="4" name="Slika 3"/>
          <p:cNvPicPr>
            <a:picLocks noChangeAspect="1"/>
          </p:cNvPicPr>
          <p:nvPr/>
        </p:nvPicPr>
        <p:blipFill>
          <a:blip r:embed="rId3"/>
          <a:stretch>
            <a:fillRect/>
          </a:stretch>
        </p:blipFill>
        <p:spPr>
          <a:xfrm>
            <a:off x="1062529" y="3429000"/>
            <a:ext cx="2132070" cy="3207326"/>
          </a:xfrm>
          <a:prstGeom prst="rect">
            <a:avLst/>
          </a:prstGeom>
        </p:spPr>
      </p:pic>
      <p:pic>
        <p:nvPicPr>
          <p:cNvPr id="2052" name="Picture 4" descr="https://www.sv-andraz.si/Datoteke/UpravljalecDatotek/188/Znamenitosti/039%20-%20Znamenje%20na%20Dragah1%20-%20Kopija%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3536" y="3448384"/>
            <a:ext cx="3387430" cy="22517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sv-andraz.si/Datoteke/UpravljalecDatotek/188/Znamenitosti/038%20-%20Ku%C5%BEno%20znamenj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228" y="3429000"/>
            <a:ext cx="2006096" cy="3009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317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Goričko - gomila Beli križ</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Čas njegove postavitve ni točno znan, verjetno pa je bilo postavljeno sredi 18. stoletja, saj je podobno znamenje v Rankovcih iz leta 1740. Znamenje stebrastega tipa ima slepe arkade in pravokotna polja, kjer so verjetno bile poslikave, a se niso ohranile. Leta 1740 je po srednji Evropi razsajala kuga, za tiste čase neozdravljiva bolezen, ki je skoraj dva meseca morila po »slovenski okroglini«, na ozemlju med rekama Rabo in Muro.</a:t>
            </a:r>
          </a:p>
        </p:txBody>
      </p:sp>
      <p:pic>
        <p:nvPicPr>
          <p:cNvPr id="4" name="Picture 2">
            <a:extLst>
              <a:ext uri="{FF2B5EF4-FFF2-40B4-BE49-F238E27FC236}">
                <a16:creationId xmlns:a16="http://schemas.microsoft.com/office/drawing/2014/main" id="{A5F4A7F9-407B-45DC-AE26-6EBA8F7CE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114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Goričko - gomila Beli križ</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Vir in povezava: </a:t>
            </a:r>
            <a:r>
              <a:rPr lang="sl-SI" sz="2800" dirty="0">
                <a:effectLst/>
                <a:latin typeface="Calibri Light" panose="020F0302020204030204" pitchFamily="34" charset="0"/>
                <a:hlinkClick r:id="rId2"/>
              </a:rPr>
              <a:t>https://sl.wikipedia.org/wiki/Gomila_Beli_kri%C5%BE</a:t>
            </a:r>
            <a:endParaRPr lang="sl-SI" sz="2800" dirty="0">
              <a:effectLst/>
              <a:latin typeface="Calibri Light" panose="020F0302020204030204" pitchFamily="34" charset="0"/>
            </a:endParaRPr>
          </a:p>
          <a:p>
            <a:pPr marL="0" indent="0">
              <a:buNone/>
            </a:pPr>
            <a:endParaRPr lang="sl-SI" sz="2800" dirty="0">
              <a:solidFill>
                <a:schemeClr val="bg1"/>
              </a:solidFill>
              <a:effectLst/>
              <a:latin typeface="Calibri Light" panose="020F0302020204030204" pitchFamily="34" charset="0"/>
            </a:endParaRPr>
          </a:p>
        </p:txBody>
      </p:sp>
      <p:pic>
        <p:nvPicPr>
          <p:cNvPr id="4" name="Picture 2">
            <a:extLst>
              <a:ext uri="{FF2B5EF4-FFF2-40B4-BE49-F238E27FC236}">
                <a16:creationId xmlns:a16="http://schemas.microsoft.com/office/drawing/2014/main" id="{CD4C1C8D-2875-44B6-B9A6-38C82C029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80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Bistrica ob Sotli</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Zidana ali kamnita znamenja imajo ljudje navadno za »kužna znamenja«. Ta oznaka pa ni vedno utemeljena. Čeprav so mnoga taka znamenja res postavljena na posamičnih ali skupnih grobovih kužnih mrličev in so pod mnogimi našli človeške kosti, niso vsa »znamenja« - v razliko od »kapelic« – kužna. </a:t>
            </a:r>
          </a:p>
        </p:txBody>
      </p:sp>
      <p:pic>
        <p:nvPicPr>
          <p:cNvPr id="4" name="Picture 2">
            <a:extLst>
              <a:ext uri="{FF2B5EF4-FFF2-40B4-BE49-F238E27FC236}">
                <a16:creationId xmlns:a16="http://schemas.microsoft.com/office/drawing/2014/main" id="{8A89B24A-E557-41D0-9342-035709BE4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48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Bistrica ob Sotli</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Poseben pomen imajo znamenja v zvezi z romarskimi potmi. Tako bi za božjepotna znamenja lahko imeli vsa tista, ki spremljajo romarske poti kot nekakšni kažipoti. Okolica Svetih gora ob Sotli, je npr. kar posejana s kamnitimi znamenji. 17. stoletje pri nas lahko postavimo za zlato dobo v pogledu nastajanja znamenj.</a:t>
            </a:r>
          </a:p>
        </p:txBody>
      </p:sp>
      <p:pic>
        <p:nvPicPr>
          <p:cNvPr id="4" name="Picture 2">
            <a:extLst>
              <a:ext uri="{FF2B5EF4-FFF2-40B4-BE49-F238E27FC236}">
                <a16:creationId xmlns:a16="http://schemas.microsoft.com/office/drawing/2014/main" id="{1D3DF394-F350-47B6-A762-CE57134B3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244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Bistrica ob Sotli</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Vir in povezava: </a:t>
            </a:r>
            <a:r>
              <a:rPr lang="sl-SI" sz="2800" u="sng" dirty="0">
                <a:effectLst/>
                <a:latin typeface="Calibri Light" panose="020F0302020204030204" pitchFamily="34" charset="0"/>
                <a:hlinkClick r:id="rId2"/>
              </a:rPr>
              <a:t>http://www.bistricaobsotli.si/o-obcini/turizem/kulturne-znamenitosti/kuzna-znamenja</a:t>
            </a:r>
            <a:endParaRPr lang="sl-SI" sz="2800" dirty="0">
              <a:effectLst/>
              <a:latin typeface="Calibri Light" panose="020F0302020204030204" pitchFamily="34" charset="0"/>
            </a:endParaRPr>
          </a:p>
          <a:p>
            <a:pPr marL="0" indent="0">
              <a:buNone/>
            </a:pPr>
            <a:endParaRPr lang="sl-SI" sz="2800" dirty="0">
              <a:solidFill>
                <a:schemeClr val="bg1"/>
              </a:solidFill>
              <a:effectLst/>
              <a:latin typeface="Calibri Light" panose="020F0302020204030204" pitchFamily="34" charset="0"/>
            </a:endParaRPr>
          </a:p>
        </p:txBody>
      </p:sp>
      <p:pic>
        <p:nvPicPr>
          <p:cNvPr id="3074" name="Picture 2" descr="http://www.bistricaobsotli.si/data/kulturne-znamenitosti/znamenj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73" y="3311912"/>
            <a:ext cx="3908730" cy="3126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E713B77-FC11-4520-83C4-86B455043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154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Slovenske gorice</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 17. stoletju je kuga kar osemdesetkrat razsajala v Evropi in 17. stoletje je doba velikih kužnih epidemij, ki so zajele vse slovenske dežele v več valih, še posebej Slovenske gorice. V naše kraje je prišla preko trgovskih poti iz Ptuja.</a:t>
            </a:r>
          </a:p>
          <a:p>
            <a:pPr marL="0" indent="0">
              <a:buNone/>
            </a:pPr>
            <a:r>
              <a:rPr lang="sl-SI" sz="2800" dirty="0">
                <a:solidFill>
                  <a:schemeClr val="bg1"/>
                </a:solidFill>
                <a:effectLst/>
                <a:latin typeface="Calibri Light" panose="020F0302020204030204" pitchFamily="34" charset="0"/>
              </a:rPr>
              <a:t>O tem pričajo tudi številne raziskave za Štajersko. Najhuje je bilo na Štajerskem prav v letih od 1679 do 1683. V tem obdobju je bilo za kugo značilno ime črna smrt.  Ime je dobila po črnih lisah, ki so nastajale na telesih obolelih zaradi notranjih krvavitev. </a:t>
            </a:r>
          </a:p>
          <a:p>
            <a:pPr marL="0" indent="0">
              <a:buNone/>
            </a:pPr>
            <a:endParaRPr lang="sl-SI" sz="2800" dirty="0">
              <a:solidFill>
                <a:schemeClr val="bg1"/>
              </a:solidFill>
              <a:effectLst/>
              <a:latin typeface="Calibri Light" panose="020F0302020204030204" pitchFamily="34" charset="0"/>
            </a:endParaRPr>
          </a:p>
        </p:txBody>
      </p:sp>
      <p:pic>
        <p:nvPicPr>
          <p:cNvPr id="4" name="Picture 2">
            <a:extLst>
              <a:ext uri="{FF2B5EF4-FFF2-40B4-BE49-F238E27FC236}">
                <a16:creationId xmlns:a16="http://schemas.microsoft.com/office/drawing/2014/main" id="{C6FA5A50-83D1-4C4F-AFF5-AA04F3B45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303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Slovenske gorice</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Kužno znamenje so postavili, ker je bilo to grobišče umrlih za kugo in so bila opomin ter spomin na to strašno bolezen. Kužno znamenje naj bi nastalo na mestu, kjer so pokopavali umrle za črno kugo; to pa naj bi bilo ločeno od pokopališča pri cerkvi.</a:t>
            </a:r>
          </a:p>
          <a:p>
            <a:pPr marL="0" indent="0">
              <a:buNone/>
            </a:pPr>
            <a:r>
              <a:rPr lang="sl-SI" sz="2800" dirty="0">
                <a:solidFill>
                  <a:schemeClr val="bg1"/>
                </a:solidFill>
                <a:effectLst/>
                <a:latin typeface="Calibri Light" panose="020F0302020204030204" pitchFamily="34" charset="0"/>
              </a:rPr>
              <a:t>Znamenje v Jurovskem Dolu je stebrnega tipa, oblika je značilna za kužna znamenja v 17. stoletju, značilna tudi za Slovenske gorice. Na njem je kamniti križ. Na stebru je vklesana letnica 1676.</a:t>
            </a:r>
          </a:p>
          <a:p>
            <a:pPr marL="0" indent="0">
              <a:buNone/>
            </a:pPr>
            <a:endParaRPr lang="sl-SI" sz="2800" dirty="0">
              <a:solidFill>
                <a:schemeClr val="bg1"/>
              </a:solidFill>
              <a:effectLst/>
              <a:latin typeface="Calibri Light" panose="020F0302020204030204" pitchFamily="34" charset="0"/>
            </a:endParaRPr>
          </a:p>
        </p:txBody>
      </p:sp>
      <p:pic>
        <p:nvPicPr>
          <p:cNvPr id="4" name="Picture 2">
            <a:extLst>
              <a:ext uri="{FF2B5EF4-FFF2-40B4-BE49-F238E27FC236}">
                <a16:creationId xmlns:a16="http://schemas.microsoft.com/office/drawing/2014/main" id="{9924A54E-748C-4DCF-AFFB-D56BCBDD6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054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Slovenske gorice</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Jeseni leta 1676 je bilo omenjeno, da se je pojavila kuga v Slovenskih goricah. V zapisih je bil omenjen sosednji kraj Jakobski Dol, kjer je umrlo enajst okuženih ljudi. Tako se predvideva, da je tudi naš kraj obšla kuga. Tod blizu je bila kužna straža, ki je prepovedala okuženim ljudem popotovanje, še posebej študentom, trgovcem, romarjem in beračem.</a:t>
            </a:r>
          </a:p>
        </p:txBody>
      </p:sp>
      <p:pic>
        <p:nvPicPr>
          <p:cNvPr id="4" name="Picture 2">
            <a:extLst>
              <a:ext uri="{FF2B5EF4-FFF2-40B4-BE49-F238E27FC236}">
                <a16:creationId xmlns:a16="http://schemas.microsoft.com/office/drawing/2014/main" id="{C06898A5-F4A4-4835-BEF5-41BD5C630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151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581834" y="689405"/>
            <a:ext cx="9715500" cy="6124754"/>
          </a:xfrm>
          <a:prstGeom prst="rect">
            <a:avLst/>
          </a:prstGeom>
          <a:noFill/>
        </p:spPr>
        <p:txBody>
          <a:bodyPr wrap="square" rtlCol="0">
            <a:spAutoFit/>
          </a:bodyPr>
          <a:lstStyle/>
          <a:p>
            <a:r>
              <a:rPr lang="sl-SI" sz="2800" dirty="0">
                <a:solidFill>
                  <a:schemeClr val="bg1"/>
                </a:solidFill>
                <a:latin typeface="Calibri Light" panose="020F0302020204030204" pitchFamily="34" charset="0"/>
              </a:rPr>
              <a:t>V človeški zgodovini je bil odziv ljudi ob pandemiji in po njej povezan tudi s kužnimi znamenji.</a:t>
            </a:r>
          </a:p>
          <a:p>
            <a:endParaRPr lang="sl-SI" sz="2800" dirty="0">
              <a:solidFill>
                <a:schemeClr val="bg1"/>
              </a:solidFill>
              <a:latin typeface="Calibri Light" panose="020F0302020204030204" pitchFamily="34" charset="0"/>
            </a:endParaRPr>
          </a:p>
          <a:p>
            <a:r>
              <a:rPr lang="sl-SI" sz="2800" dirty="0">
                <a:solidFill>
                  <a:schemeClr val="bg1"/>
                </a:solidFill>
                <a:latin typeface="Calibri Light" panose="020F0302020204030204" pitchFamily="34" charset="0"/>
              </a:rPr>
              <a:t>Kuga (</a:t>
            </a:r>
            <a:r>
              <a:rPr lang="sl-SI" sz="2800" u="sng" dirty="0">
                <a:solidFill>
                  <a:schemeClr val="bg1"/>
                </a:solidFill>
                <a:latin typeface="Calibri Light" panose="020F0302020204030204" pitchFamily="34" charset="0"/>
                <a:hlinkClick r:id="rId2"/>
              </a:rPr>
              <a:t>https://www.who.int/health-topics/plague#tab=tab_1</a:t>
            </a:r>
            <a:r>
              <a:rPr lang="sl-SI" sz="2800" dirty="0">
                <a:solidFill>
                  <a:schemeClr val="bg1"/>
                </a:solidFill>
                <a:latin typeface="Calibri Light" panose="020F0302020204030204" pitchFamily="34" charset="0"/>
              </a:rPr>
              <a:t>) je nalezljiva bolezen, ki prizadene različne dele telesa.</a:t>
            </a:r>
          </a:p>
          <a:p>
            <a:r>
              <a:rPr lang="sl-SI" sz="2800" dirty="0">
                <a:solidFill>
                  <a:schemeClr val="bg1"/>
                </a:solidFill>
                <a:latin typeface="Calibri Light" panose="020F0302020204030204" pitchFamily="34" charset="0"/>
              </a:rPr>
              <a:t>Prva zapisana pandemija (pandemija je epidemija nalezljive bolezni, ki zajame človeško populacijo na velikem geografskem območju, npr. celini ali celem svetu.)</a:t>
            </a:r>
          </a:p>
          <a:p>
            <a:r>
              <a:rPr lang="sl-SI" sz="2800" dirty="0">
                <a:solidFill>
                  <a:schemeClr val="bg1"/>
                </a:solidFill>
                <a:latin typeface="Calibri Light" panose="020F0302020204030204" pitchFamily="34" charset="0"/>
              </a:rPr>
              <a:t>Izbruhi kuge so sčasoma prenehali zaradi biološkega procesa – naravnega izbora. </a:t>
            </a:r>
            <a:r>
              <a:rPr lang="sl-SI" sz="2800" u="sng" dirty="0">
                <a:latin typeface="Calibri Light" panose="020F0302020204030204" pitchFamily="34" charset="0"/>
                <a:hlinkClick r:id="rId3"/>
              </a:rPr>
              <a:t>https://sl.wikipedia.org/wiki/Naravni_izbor</a:t>
            </a:r>
            <a:r>
              <a:rPr lang="sl-SI" sz="2800" dirty="0">
                <a:latin typeface="Calibri Light" panose="020F0302020204030204" pitchFamily="34" charset="0"/>
              </a:rPr>
              <a:t> </a:t>
            </a:r>
          </a:p>
          <a:p>
            <a:r>
              <a:rPr lang="sl-SI" sz="2800" dirty="0">
                <a:solidFill>
                  <a:schemeClr val="bg1"/>
                </a:solidFill>
                <a:latin typeface="Calibri Light" panose="020F0302020204030204" pitchFamily="34" charset="0"/>
              </a:rPr>
              <a:t>prebivalci postavili kužno znamenje – steber.</a:t>
            </a:r>
          </a:p>
          <a:p>
            <a:r>
              <a:rPr lang="sl-SI" sz="2800" dirty="0">
                <a:latin typeface="Calibri Light" panose="020F0302020204030204" pitchFamily="34" charset="0"/>
              </a:rPr>
              <a:t>Kužno znamenje je pomnik, postavljen v zahvalo za konec kuge, ki je v 17. stoletju terjala življenje tretjine prebivalstva Evrope.</a:t>
            </a:r>
          </a:p>
          <a:p>
            <a:endParaRPr lang="sl-SI" sz="2800" dirty="0">
              <a:latin typeface="Calibri Light" panose="020F0302020204030204" pitchFamily="34" charset="0"/>
            </a:endParaRPr>
          </a:p>
        </p:txBody>
      </p:sp>
      <p:pic>
        <p:nvPicPr>
          <p:cNvPr id="3" name="Picture 2">
            <a:extLst>
              <a:ext uri="{FF2B5EF4-FFF2-40B4-BE49-F238E27FC236}">
                <a16:creationId xmlns:a16="http://schemas.microsoft.com/office/drawing/2014/main" id="{CB8B9F0C-A25A-4B22-85C1-7B83478F7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392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Slovenske gorice</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Objekt uvrščamo med poznobaročna slopna znamenja, saj je njegova oblika enaka štiristranemu zidanemu stolpu. Znamenje sestavljajo kvadratast podstavek s posnetim gornjim robom, uvit ostrorobi steber in na tri strani odprta kapelica z usločeno štiristrano piramidasto strešico. Tudi panoramski pogled z mesta, kjer stoji znamenje, je čudovit. Tako položaj znamenju omogoča dvojno estetsko vlogo, in sicer kot spomenik in kot izhodiščno - panoramsko točko. </a:t>
            </a:r>
          </a:p>
        </p:txBody>
      </p:sp>
      <p:pic>
        <p:nvPicPr>
          <p:cNvPr id="4" name="Picture 2">
            <a:extLst>
              <a:ext uri="{FF2B5EF4-FFF2-40B4-BE49-F238E27FC236}">
                <a16:creationId xmlns:a16="http://schemas.microsoft.com/office/drawing/2014/main" id="{722038EB-96B7-4E27-B08D-412C4763B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632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Slovenske gorice</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Vir in povezava: </a:t>
            </a:r>
            <a:r>
              <a:rPr lang="sl-SI" sz="2800" u="sng" dirty="0">
                <a:effectLst/>
                <a:latin typeface="Calibri Light" panose="020F0302020204030204" pitchFamily="34" charset="0"/>
                <a:hlinkClick r:id="rId2"/>
              </a:rPr>
              <a:t>https://turizem.obcinajurij.si/index.php?id=3&amp;idGalerija=26</a:t>
            </a:r>
            <a:endParaRPr lang="sl-SI" sz="2800" dirty="0">
              <a:effectLst/>
              <a:latin typeface="Calibri Light" panose="020F0302020204030204" pitchFamily="34" charset="0"/>
            </a:endParaRPr>
          </a:p>
          <a:p>
            <a:pPr marL="0" indent="0">
              <a:buNone/>
            </a:pPr>
            <a:endParaRPr lang="sl-SI" sz="2800" dirty="0">
              <a:solidFill>
                <a:schemeClr val="bg1"/>
              </a:solidFill>
              <a:effectLst/>
              <a:latin typeface="Calibri Light" panose="020F0302020204030204" pitchFamily="34" charset="0"/>
            </a:endParaRPr>
          </a:p>
        </p:txBody>
      </p:sp>
      <p:pic>
        <p:nvPicPr>
          <p:cNvPr id="4098" name="Picture 2" descr="https://turizem.obcinajurij.si/images/sakralna_dediscina/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95" y="3429000"/>
            <a:ext cx="18097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F2E653-8017-4969-AD68-7A419200B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955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Koroška</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…»Znamenja in križi so vpeti v lokalne šege in navade in vključeni v verske obrede večinoma podeželskega prebivalstva. Ob starih prometnih in romarskih poteh stojijo kot kažipoti, kot zasebni spominski kraji spominjajo ljudi na tragične nesreče ali pa izražajo zahvalo za uslišane prošnje v stiski…«.</a:t>
            </a:r>
          </a:p>
          <a:p>
            <a:pPr marL="0" indent="0">
              <a:buNone/>
            </a:pPr>
            <a:endParaRPr lang="sl-SI" sz="2800" dirty="0">
              <a:solidFill>
                <a:schemeClr val="bg1"/>
              </a:solidFill>
              <a:effectLst/>
              <a:latin typeface="Calibri Light" panose="020F0302020204030204" pitchFamily="34" charset="0"/>
            </a:endParaRPr>
          </a:p>
          <a:p>
            <a:pPr marL="0" indent="0">
              <a:buNone/>
            </a:pPr>
            <a:r>
              <a:rPr lang="sl-SI" sz="2800" dirty="0">
                <a:solidFill>
                  <a:schemeClr val="bg1"/>
                </a:solidFill>
                <a:effectLst/>
                <a:latin typeface="Calibri Light" panose="020F0302020204030204" pitchFamily="34" charset="0"/>
              </a:rPr>
              <a:t>Vir in povezava: </a:t>
            </a:r>
            <a:r>
              <a:rPr lang="sl-SI" sz="2800" dirty="0">
                <a:effectLst/>
                <a:latin typeface="Calibri Light" panose="020F0302020204030204" pitchFamily="34" charset="0"/>
                <a:hlinkClick r:id="rId2"/>
              </a:rPr>
              <a:t>http://www.kleindenkmaeler.at/kategorija/znamenje</a:t>
            </a:r>
            <a:endParaRPr lang="sl-SI" sz="2800" dirty="0">
              <a:effectLst/>
              <a:latin typeface="Calibri Light" panose="020F0302020204030204" pitchFamily="34" charset="0"/>
            </a:endParaRPr>
          </a:p>
          <a:p>
            <a:pPr marL="0" indent="0">
              <a:buNone/>
            </a:pPr>
            <a:endParaRPr lang="sl-SI" sz="2800" dirty="0">
              <a:solidFill>
                <a:schemeClr val="bg1"/>
              </a:solidFill>
              <a:effectLst/>
              <a:latin typeface="Calibri Light" panose="020F0302020204030204" pitchFamily="34" charset="0"/>
            </a:endParaRPr>
          </a:p>
        </p:txBody>
      </p:sp>
      <p:pic>
        <p:nvPicPr>
          <p:cNvPr id="4" name="Picture 2">
            <a:extLst>
              <a:ext uri="{FF2B5EF4-FFF2-40B4-BE49-F238E27FC236}">
                <a16:creationId xmlns:a16="http://schemas.microsoft.com/office/drawing/2014/main" id="{2AFC0206-B703-4B41-9B88-01F53876A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528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pPr algn="l"/>
            <a:r>
              <a:rPr lang="sl-SI" sz="4000" dirty="0"/>
              <a:t>Kakšno bi bilo lahko videti takšno znamenje po pandemiji 2020 ?</a:t>
            </a:r>
          </a:p>
        </p:txBody>
      </p:sp>
      <p:sp>
        <p:nvSpPr>
          <p:cNvPr id="3" name="Podnaslov 2"/>
          <p:cNvSpPr>
            <a:spLocks noGrp="1"/>
          </p:cNvSpPr>
          <p:nvPr>
            <p:ph type="subTitle" idx="1"/>
          </p:nvPr>
        </p:nvSpPr>
        <p:spPr/>
        <p:txBody>
          <a:bodyPr/>
          <a:lstStyle/>
          <a:p>
            <a:endParaRPr lang="sl-SI" dirty="0"/>
          </a:p>
        </p:txBody>
      </p:sp>
      <p:pic>
        <p:nvPicPr>
          <p:cNvPr id="4" name="Picture 2">
            <a:extLst>
              <a:ext uri="{FF2B5EF4-FFF2-40B4-BE49-F238E27FC236}">
                <a16:creationId xmlns:a16="http://schemas.microsoft.com/office/drawing/2014/main" id="{BD2C5D55-9A9C-4E58-A6A8-9BE2E72AD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049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 razmislek…</a:t>
            </a:r>
          </a:p>
        </p:txBody>
      </p:sp>
      <p:sp>
        <p:nvSpPr>
          <p:cNvPr id="3" name="Označba mesta vsebine 2"/>
          <p:cNvSpPr>
            <a:spLocks noGrp="1"/>
          </p:cNvSpPr>
          <p:nvPr>
            <p:ph idx="1"/>
          </p:nvPr>
        </p:nvSpPr>
        <p:spPr/>
        <p:txBody>
          <a:bodyPr/>
          <a:lstStyle/>
          <a:p>
            <a:pPr marL="0" indent="0">
              <a:buNone/>
            </a:pPr>
            <a:r>
              <a:rPr lang="sl-SI" dirty="0">
                <a:solidFill>
                  <a:schemeClr val="bg1"/>
                </a:solidFill>
                <a:effectLst/>
              </a:rPr>
              <a:t>Poiščite v svojem kraju znamenja, ki opominjajo na bolezni.</a:t>
            </a:r>
          </a:p>
          <a:p>
            <a:pPr marL="0" indent="0">
              <a:buNone/>
            </a:pPr>
            <a:r>
              <a:rPr lang="sl-SI" dirty="0">
                <a:solidFill>
                  <a:schemeClr val="bg1"/>
                </a:solidFill>
                <a:effectLst/>
              </a:rPr>
              <a:t>Opazujte in ugotovite, kje stoji kužno znamenje (križišče poti, ali se nahaja v okolici kateri od drugih zgodovinskih objektov…)</a:t>
            </a:r>
          </a:p>
          <a:p>
            <a:pPr marL="0" indent="0">
              <a:buNone/>
            </a:pPr>
            <a:r>
              <a:rPr lang="sl-SI" dirty="0">
                <a:solidFill>
                  <a:schemeClr val="bg1"/>
                </a:solidFill>
                <a:effectLst/>
              </a:rPr>
              <a:t>Opazujte osnovne gradnike znamenja (kocka, kvader, valj…), podrobnosti, napise, slike…</a:t>
            </a:r>
          </a:p>
          <a:p>
            <a:pPr marL="0" indent="0">
              <a:buNone/>
            </a:pPr>
            <a:r>
              <a:rPr lang="sl-SI" dirty="0">
                <a:solidFill>
                  <a:schemeClr val="bg1"/>
                </a:solidFill>
                <a:effectLst/>
              </a:rPr>
              <a:t>Ali geometrijske like in telesa, ki sestavljajo znamenje najdete v bližnji okolici?</a:t>
            </a:r>
          </a:p>
          <a:p>
            <a:pPr marL="0" indent="0">
              <a:buNone/>
            </a:pPr>
            <a:r>
              <a:rPr lang="sl-SI" dirty="0">
                <a:solidFill>
                  <a:schemeClr val="bg1"/>
                </a:solidFill>
                <a:effectLst/>
              </a:rPr>
              <a:t>Kateri rokodelci in načrtovalci so sodelovali po vašem mnenju pri nastajanju kužnega znamenja?</a:t>
            </a:r>
          </a:p>
        </p:txBody>
      </p:sp>
      <p:pic>
        <p:nvPicPr>
          <p:cNvPr id="4" name="Picture 2">
            <a:extLst>
              <a:ext uri="{FF2B5EF4-FFF2-40B4-BE49-F238E27FC236}">
                <a16:creationId xmlns:a16="http://schemas.microsoft.com/office/drawing/2014/main" id="{6EF0A2A6-4CA1-4642-B929-0B296779F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85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Zoran </a:t>
            </a:r>
            <a:r>
              <a:rPr lang="sl-SI" dirty="0" err="1"/>
              <a:t>Matovski_april</a:t>
            </a:r>
            <a:r>
              <a:rPr lang="sl-SI" dirty="0"/>
              <a:t> 2020</a:t>
            </a:r>
          </a:p>
        </p:txBody>
      </p:sp>
      <p:sp>
        <p:nvSpPr>
          <p:cNvPr id="3" name="Označba mesta besedila 2"/>
          <p:cNvSpPr>
            <a:spLocks noGrp="1"/>
          </p:cNvSpPr>
          <p:nvPr>
            <p:ph type="body" sz="half" idx="2"/>
          </p:nvPr>
        </p:nvSpPr>
        <p:spPr/>
        <p:txBody>
          <a:bodyPr/>
          <a:lstStyle/>
          <a:p>
            <a:endParaRPr lang="sl-SI"/>
          </a:p>
        </p:txBody>
      </p:sp>
      <p:pic>
        <p:nvPicPr>
          <p:cNvPr id="4" name="Picture 2">
            <a:extLst>
              <a:ext uri="{FF2B5EF4-FFF2-40B4-BE49-F238E27FC236}">
                <a16:creationId xmlns:a16="http://schemas.microsoft.com/office/drawing/2014/main" id="{874311CC-C458-46DC-AEE3-E11ED49C0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72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594360" y="868680"/>
            <a:ext cx="9715500" cy="5262979"/>
          </a:xfrm>
          <a:prstGeom prst="rect">
            <a:avLst/>
          </a:prstGeom>
          <a:noFill/>
        </p:spPr>
        <p:txBody>
          <a:bodyPr wrap="square" rtlCol="0">
            <a:spAutoFit/>
          </a:bodyPr>
          <a:lstStyle/>
          <a:p>
            <a:r>
              <a:rPr lang="sl-SI" sz="2800" dirty="0">
                <a:solidFill>
                  <a:schemeClr val="bg1"/>
                </a:solidFill>
                <a:latin typeface="Calibri Light" panose="020F0302020204030204" pitchFamily="34" charset="0"/>
              </a:rPr>
              <a:t>Prva zapisana pandemija je bila Justinijanova kuga, ki se je pojavila v Konstantinoplu leta 541. Povzročila naj bi smrt 10.000 prebivalcev mesta dnevno.</a:t>
            </a:r>
          </a:p>
          <a:p>
            <a:r>
              <a:rPr lang="sl-SI" sz="2800" dirty="0">
                <a:solidFill>
                  <a:schemeClr val="bg1"/>
                </a:solidFill>
                <a:latin typeface="Calibri Light" panose="020F0302020204030204" pitchFamily="34" charset="0"/>
              </a:rPr>
              <a:t>Sredi 14. stoletja je po Evropi morila »črna smrt«. Takšno ime je dobila po črnih lisah, ki so nastajale na telesih obolelih zaradi notranjih krvavitev. V približno 6 letih se je glavnina smrti v svetu umirila. </a:t>
            </a:r>
          </a:p>
          <a:p>
            <a:endParaRPr lang="sl-SI" sz="2800" dirty="0">
              <a:solidFill>
                <a:schemeClr val="bg1"/>
              </a:solidFill>
              <a:latin typeface="Calibri Light" panose="020F0302020204030204" pitchFamily="34" charset="0"/>
            </a:endParaRPr>
          </a:p>
          <a:p>
            <a:r>
              <a:rPr lang="sl-SI" sz="2800" dirty="0">
                <a:solidFill>
                  <a:schemeClr val="bg1"/>
                </a:solidFill>
                <a:latin typeface="Calibri Light" panose="020F0302020204030204" pitchFamily="34" charset="0"/>
              </a:rPr>
              <a:t>Na Štajerskem je bolezen jemala življenja v letih od 1679 do 1683. </a:t>
            </a:r>
          </a:p>
          <a:p>
            <a:r>
              <a:rPr lang="sl-SI" sz="2800" dirty="0">
                <a:solidFill>
                  <a:schemeClr val="bg1"/>
                </a:solidFill>
                <a:latin typeface="Calibri Light" panose="020F0302020204030204" pitchFamily="34" charset="0"/>
              </a:rPr>
              <a:t>Kuga ni razsajala le med prebivalstvom. Eden od vzrokov težav, ki so jih imeli tolminski kmeti pred uporom leta 1713 je bila tudi živalska kuga, ki je morila živino v letih med 1711 in 1714.</a:t>
            </a:r>
          </a:p>
        </p:txBody>
      </p:sp>
      <p:pic>
        <p:nvPicPr>
          <p:cNvPr id="3" name="Picture 2">
            <a:extLst>
              <a:ext uri="{FF2B5EF4-FFF2-40B4-BE49-F238E27FC236}">
                <a16:creationId xmlns:a16="http://schemas.microsoft.com/office/drawing/2014/main" id="{EEEFF189-8814-487C-990C-4187644D9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902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594360" y="868680"/>
            <a:ext cx="9715500" cy="1384995"/>
          </a:xfrm>
          <a:prstGeom prst="rect">
            <a:avLst/>
          </a:prstGeom>
          <a:noFill/>
        </p:spPr>
        <p:txBody>
          <a:bodyPr wrap="square" rtlCol="0">
            <a:spAutoFit/>
          </a:bodyPr>
          <a:lstStyle/>
          <a:p>
            <a:r>
              <a:rPr lang="sl-SI" sz="2800" dirty="0">
                <a:solidFill>
                  <a:schemeClr val="bg1"/>
                </a:solidFill>
                <a:latin typeface="Calibri Light" panose="020F0302020204030204" pitchFamily="34" charset="0"/>
              </a:rPr>
              <a:t>V večjem delu sveta kuga ni več prisotna, v nekaterih pa se še vedno pojavlja. Svetovna zdravstvena organizacija (WHO) letno poroča o 1000 do 3000 primerov kuge pri ljudeh.</a:t>
            </a:r>
          </a:p>
        </p:txBody>
      </p:sp>
      <p:pic>
        <p:nvPicPr>
          <p:cNvPr id="3" name="Picture 2">
            <a:extLst>
              <a:ext uri="{FF2B5EF4-FFF2-40B4-BE49-F238E27FC236}">
                <a16:creationId xmlns:a16="http://schemas.microsoft.com/office/drawing/2014/main" id="{1A55D393-94EE-434D-94AF-FE3CA42F1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369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594360" y="868680"/>
            <a:ext cx="9715500" cy="3970318"/>
          </a:xfrm>
          <a:prstGeom prst="rect">
            <a:avLst/>
          </a:prstGeom>
          <a:noFill/>
        </p:spPr>
        <p:txBody>
          <a:bodyPr wrap="square" rtlCol="0">
            <a:spAutoFit/>
          </a:bodyPr>
          <a:lstStyle/>
          <a:p>
            <a:r>
              <a:rPr lang="sl-SI" sz="2800" b="1" dirty="0">
                <a:solidFill>
                  <a:schemeClr val="bg1"/>
                </a:solidFill>
                <a:latin typeface="Calibri Light" panose="020F0302020204030204" pitchFamily="34" charset="0"/>
              </a:rPr>
              <a:t>Kužno znamenje</a:t>
            </a:r>
          </a:p>
          <a:p>
            <a:endParaRPr lang="sl-SI" sz="2800" dirty="0">
              <a:solidFill>
                <a:schemeClr val="bg1"/>
              </a:solidFill>
              <a:latin typeface="Calibri Light" panose="020F0302020204030204" pitchFamily="34" charset="0"/>
            </a:endParaRPr>
          </a:p>
          <a:p>
            <a:r>
              <a:rPr lang="sl-SI" sz="2800" dirty="0">
                <a:solidFill>
                  <a:schemeClr val="bg1"/>
                </a:solidFill>
                <a:latin typeface="Calibri Light" panose="020F0302020204030204" pitchFamily="34" charset="0"/>
              </a:rPr>
              <a:t>Kužno znamenje je pomnik koncu kuge.</a:t>
            </a:r>
          </a:p>
          <a:p>
            <a:endParaRPr lang="sl-SI" sz="2800" dirty="0">
              <a:solidFill>
                <a:schemeClr val="bg1"/>
              </a:solidFill>
              <a:latin typeface="Calibri Light" panose="020F0302020204030204" pitchFamily="34" charset="0"/>
            </a:endParaRPr>
          </a:p>
          <a:p>
            <a:r>
              <a:rPr lang="sl-SI" sz="2800" dirty="0">
                <a:solidFill>
                  <a:schemeClr val="bg1"/>
                </a:solidFill>
                <a:latin typeface="Calibri Light" panose="020F0302020204030204" pitchFamily="34" charset="0"/>
              </a:rPr>
              <a:t>V zahvalo za konec kuge in spomin na to strašno bolezen so v različnih krajih postavili zidana ali kamnita znamenja. Le – ta so stala na mestu, kjer so pokopavali umrle za črno smrtjo. Mesta za pokop umrlih zaradi te bolezni so bila ločena od pokopališča ob cerkvi.</a:t>
            </a:r>
          </a:p>
        </p:txBody>
      </p:sp>
      <p:pic>
        <p:nvPicPr>
          <p:cNvPr id="3" name="Picture 2">
            <a:extLst>
              <a:ext uri="{FF2B5EF4-FFF2-40B4-BE49-F238E27FC236}">
                <a16:creationId xmlns:a16="http://schemas.microsoft.com/office/drawing/2014/main" id="{8C70EDF3-8F39-4F7F-8D3D-7B8AA750F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611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sz="4400" dirty="0"/>
              <a:t>Nekatera kužna znamenja v bližnji in daljni okolici Tolmina</a:t>
            </a:r>
          </a:p>
        </p:txBody>
      </p:sp>
      <p:sp>
        <p:nvSpPr>
          <p:cNvPr id="3" name="Podnaslov 2"/>
          <p:cNvSpPr>
            <a:spLocks noGrp="1"/>
          </p:cNvSpPr>
          <p:nvPr>
            <p:ph type="subTitle" idx="1"/>
          </p:nvPr>
        </p:nvSpPr>
        <p:spPr/>
        <p:txBody>
          <a:bodyPr/>
          <a:lstStyle/>
          <a:p>
            <a:endParaRPr lang="sl-SI"/>
          </a:p>
        </p:txBody>
      </p:sp>
      <p:pic>
        <p:nvPicPr>
          <p:cNvPr id="4" name="Picture 2">
            <a:extLst>
              <a:ext uri="{FF2B5EF4-FFF2-40B4-BE49-F238E27FC236}">
                <a16:creationId xmlns:a16="http://schemas.microsoft.com/office/drawing/2014/main" id="{74EFBF9F-DE07-45B7-93AB-1EF33C598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4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Volče pri Tolminu</a:t>
            </a:r>
          </a:p>
        </p:txBody>
      </p:sp>
      <p:sp>
        <p:nvSpPr>
          <p:cNvPr id="3" name="Označba mesta vsebine 2"/>
          <p:cNvSpPr>
            <a:spLocks noGrp="1"/>
          </p:cNvSpPr>
          <p:nvPr>
            <p:ph idx="1"/>
          </p:nvPr>
        </p:nvSpPr>
        <p:spPr/>
        <p:txBody>
          <a:bodyPr>
            <a:normAutofit/>
          </a:bodyPr>
          <a:lstStyle/>
          <a:p>
            <a:pPr marL="0" indent="0">
              <a:buNone/>
            </a:pPr>
            <a:r>
              <a:rPr lang="sl-SI" sz="2800" dirty="0">
                <a:solidFill>
                  <a:schemeClr val="bg1"/>
                </a:solidFill>
                <a:effectLst/>
                <a:latin typeface="Calibri Light" panose="020F0302020204030204" pitchFamily="34" charset="0"/>
              </a:rPr>
              <a:t>V jedru vasi Volče, ob zahodnem cestnem robu stoji nad izvirom studenca kamnito gotsko kužno znamenje, ki ga prištevajo med najlepša znamenja na Slovenskem. Nastalo naj bi v zadnji četrtini 15. stoletja, po epidemiji kuge, ki je v teh krajih terjala veliko življenj. Znamenje s hišastim zaključkom na štirih straneh krasijo nabožni reliefni motivi: Kristusovo vstajenje, križanje z Marijo in Janezom, sedeča Marija z Jezusom v naročju in stoječa svetniška figura (ikonografsko nerešljiva). </a:t>
            </a:r>
          </a:p>
        </p:txBody>
      </p:sp>
      <p:pic>
        <p:nvPicPr>
          <p:cNvPr id="4" name="Picture 2">
            <a:extLst>
              <a:ext uri="{FF2B5EF4-FFF2-40B4-BE49-F238E27FC236}">
                <a16:creationId xmlns:a16="http://schemas.microsoft.com/office/drawing/2014/main" id="{C30D9CB5-8796-4A3A-9DA5-1F5017543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183" y="5708343"/>
            <a:ext cx="15049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558439"/>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364C9994DDD1B4998DEE5017936F8AE" ma:contentTypeVersion="7" ma:contentTypeDescription="Ustvari nov dokument." ma:contentTypeScope="" ma:versionID="d1bd740cd79c43e05187737e7ac497d4">
  <xsd:schema xmlns:xsd="http://www.w3.org/2001/XMLSchema" xmlns:xs="http://www.w3.org/2001/XMLSchema" xmlns:p="http://schemas.microsoft.com/office/2006/metadata/properties" xmlns:ns2="ad77ee62-bb45-48e0-8476-4307ae7a337e" targetNamespace="http://schemas.microsoft.com/office/2006/metadata/properties" ma:root="true" ma:fieldsID="6297f3496f01ba551e5d78298cfb4491" ns2:_="">
    <xsd:import namespace="ad77ee62-bb45-48e0-8476-4307ae7a337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77ee62-bb45-48e0-8476-4307ae7a33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BA4637B-7044-4D61-B362-7CF3C9992E68}">
  <ds:schemaRefs>
    <ds:schemaRef ds:uri="http://schemas.microsoft.com/sharepoint/v3/contenttype/forms"/>
  </ds:schemaRefs>
</ds:datastoreItem>
</file>

<file path=customXml/itemProps2.xml><?xml version="1.0" encoding="utf-8"?>
<ds:datastoreItem xmlns:ds="http://schemas.openxmlformats.org/officeDocument/2006/customXml" ds:itemID="{631EAADF-4696-4295-9A2A-41964BBC70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77ee62-bb45-48e0-8476-4307ae7a33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F050EA-7847-4AEF-AC21-BC821D6E57B1}">
  <ds:schemaRefs>
    <ds:schemaRef ds:uri="http://schemas.microsoft.com/office/2006/documentManagement/types"/>
    <ds:schemaRef ds:uri="http://schemas.openxmlformats.org/package/2006/metadata/core-properties"/>
    <ds:schemaRef ds:uri="http://purl.org/dc/terms/"/>
    <ds:schemaRef ds:uri="http://schemas.microsoft.com/office/2006/metadata/properties"/>
    <ds:schemaRef ds:uri="ad77ee62-bb45-48e0-8476-4307ae7a337e"/>
    <ds:schemaRef ds:uri="http://purl.org/dc/elements/1.1/"/>
    <ds:schemaRef ds:uri="http://www.w3.org/XML/1998/namespace"/>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TM04033917[[fn=Berlin]]</Template>
  <TotalTime>183</TotalTime>
  <Words>2597</Words>
  <Application>Microsoft Office PowerPoint</Application>
  <PresentationFormat>Širokozaslonsko</PresentationFormat>
  <Paragraphs>119</Paragraphs>
  <Slides>45</Slides>
  <Notes>1</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45</vt:i4>
      </vt:variant>
    </vt:vector>
  </HeadingPairs>
  <TitlesOfParts>
    <vt:vector size="50" baseType="lpstr">
      <vt:lpstr>Arial</vt:lpstr>
      <vt:lpstr>Calibri</vt:lpstr>
      <vt:lpstr>Calibri Light</vt:lpstr>
      <vt:lpstr>Trebuchet MS</vt:lpstr>
      <vt:lpstr>Berlin</vt:lpstr>
      <vt:lpstr>Kužna znamenja</vt:lpstr>
      <vt:lpstr>PowerPointova predstavitev</vt:lpstr>
      <vt:lpstr>PowerPointova predstavitev</vt:lpstr>
      <vt:lpstr>PowerPointova predstavitev</vt:lpstr>
      <vt:lpstr>PowerPointova predstavitev</vt:lpstr>
      <vt:lpstr>PowerPointova predstavitev</vt:lpstr>
      <vt:lpstr>PowerPointova predstavitev</vt:lpstr>
      <vt:lpstr>Nekatera kužna znamenja v bližnji in daljni okolici Tolmina</vt:lpstr>
      <vt:lpstr>Volče pri Tolminu</vt:lpstr>
      <vt:lpstr>Volče pri Tolminu</vt:lpstr>
      <vt:lpstr>PowerPointova predstavitev</vt:lpstr>
      <vt:lpstr>Volče pri Tolminu</vt:lpstr>
      <vt:lpstr>Cerklje na Gorenjskem</vt:lpstr>
      <vt:lpstr>PowerPointova predstavitev</vt:lpstr>
      <vt:lpstr>Cerklje na Gorenjskem</vt:lpstr>
      <vt:lpstr>Škofja Loka - rdeče kužno znamenje</vt:lpstr>
      <vt:lpstr>PowerPointova predstavitev</vt:lpstr>
      <vt:lpstr>Škofja Loka - rdeče kužno znamenje</vt:lpstr>
      <vt:lpstr>Vodice</vt:lpstr>
      <vt:lpstr>Ljubljana - kužno znamenje v Krakovem </vt:lpstr>
      <vt:lpstr>Ljubljana - kužno znamenje v Krakovem </vt:lpstr>
      <vt:lpstr>Ljubljana - kužno znamenje v Krakovem </vt:lpstr>
      <vt:lpstr>Maribor</vt:lpstr>
      <vt:lpstr>Maribor</vt:lpstr>
      <vt:lpstr>Maribor</vt:lpstr>
      <vt:lpstr>Vitomarci</vt:lpstr>
      <vt:lpstr>Čušev križ v Hvaletincih</vt:lpstr>
      <vt:lpstr>Na Dragah</vt:lpstr>
      <vt:lpstr>Sela</vt:lpstr>
      <vt:lpstr>Sela</vt:lpstr>
      <vt:lpstr>PowerPointova predstavitev</vt:lpstr>
      <vt:lpstr>Goričko - gomila Beli križ</vt:lpstr>
      <vt:lpstr>Goričko - gomila Beli križ</vt:lpstr>
      <vt:lpstr>Bistrica ob Sotli</vt:lpstr>
      <vt:lpstr>Bistrica ob Sotli</vt:lpstr>
      <vt:lpstr>Bistrica ob Sotli</vt:lpstr>
      <vt:lpstr>Slovenske gorice</vt:lpstr>
      <vt:lpstr>Slovenske gorice</vt:lpstr>
      <vt:lpstr>Slovenske gorice</vt:lpstr>
      <vt:lpstr>Slovenske gorice</vt:lpstr>
      <vt:lpstr>Slovenske gorice</vt:lpstr>
      <vt:lpstr>Koroška</vt:lpstr>
      <vt:lpstr>Kakšno bi bilo lahko videti takšno znamenje po pandemiji 2020 ?</vt:lpstr>
      <vt:lpstr>V razmislek…</vt:lpstr>
      <vt:lpstr>Zoran Matovski_april 2020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Kužna znamenja</dc:title>
  <dc:creator>zoran zorales</dc:creator>
  <cp:lastModifiedBy>Irena Kokalj CSOD</cp:lastModifiedBy>
  <cp:revision>21</cp:revision>
  <dcterms:created xsi:type="dcterms:W3CDTF">2020-04-11T10:42:57Z</dcterms:created>
  <dcterms:modified xsi:type="dcterms:W3CDTF">2020-04-15T16:23:39Z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0x010100F364C9994DDD1B4998DEE5017936F8AE</vt:lpwstr>
  </property>
</Properties>
</file>