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68" r:id="rId9"/>
    <p:sldId id="261" r:id="rId10"/>
    <p:sldId id="262" r:id="rId11"/>
    <p:sldId id="263" r:id="rId12"/>
    <p:sldId id="264" r:id="rId13"/>
    <p:sldId id="265" r:id="rId14"/>
    <p:sldId id="266" r:id="rId15"/>
    <p:sldId id="269" r:id="rId16"/>
    <p:sldId id="270" r:id="rId17"/>
    <p:sldId id="271" r:id="rId18"/>
    <p:sldId id="272" r:id="rId19"/>
    <p:sldId id="273" r:id="rId20"/>
    <p:sldId id="274"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4D5AC-4116-48D3-862A-9872CC1570F3}" v="18" dt="2020-04-07T12:58:33.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Kokalj CSOD" userId="625da1f2-cf78-4664-8e1b-939f3058d925" providerId="ADAL" clId="{51E4D5AC-4116-48D3-862A-9872CC1570F3}"/>
    <pc:docChg chg="custSel addSld modSld">
      <pc:chgData name="Irena Kokalj CSOD" userId="625da1f2-cf78-4664-8e1b-939f3058d925" providerId="ADAL" clId="{51E4D5AC-4116-48D3-862A-9872CC1570F3}" dt="2020-04-07T12:59:15.676" v="110" actId="255"/>
      <pc:docMkLst>
        <pc:docMk/>
      </pc:docMkLst>
      <pc:sldChg chg="addSp modSp mod">
        <pc:chgData name="Irena Kokalj CSOD" userId="625da1f2-cf78-4664-8e1b-939f3058d925" providerId="ADAL" clId="{51E4D5AC-4116-48D3-862A-9872CC1570F3}" dt="2020-04-07T12:54:49.774" v="6" actId="1076"/>
        <pc:sldMkLst>
          <pc:docMk/>
          <pc:sldMk cId="852732654" sldId="256"/>
        </pc:sldMkLst>
        <pc:picChg chg="add mod">
          <ac:chgData name="Irena Kokalj CSOD" userId="625da1f2-cf78-4664-8e1b-939f3058d925" providerId="ADAL" clId="{51E4D5AC-4116-48D3-862A-9872CC1570F3}" dt="2020-04-07T12:54:49.774" v="6" actId="1076"/>
          <ac:picMkLst>
            <pc:docMk/>
            <pc:sldMk cId="852732654" sldId="256"/>
            <ac:picMk id="3" creationId="{6461E6EE-EDA6-4BBE-AB15-D7854C91E3D8}"/>
          </ac:picMkLst>
        </pc:picChg>
      </pc:sldChg>
      <pc:sldChg chg="addSp delSp mod">
        <pc:chgData name="Irena Kokalj CSOD" userId="625da1f2-cf78-4664-8e1b-939f3058d925" providerId="ADAL" clId="{51E4D5AC-4116-48D3-862A-9872CC1570F3}" dt="2020-04-07T12:54:56.510" v="8"/>
        <pc:sldMkLst>
          <pc:docMk/>
          <pc:sldMk cId="1764897186" sldId="257"/>
        </pc:sldMkLst>
        <pc:picChg chg="add del">
          <ac:chgData name="Irena Kokalj CSOD" userId="625da1f2-cf78-4664-8e1b-939f3058d925" providerId="ADAL" clId="{51E4D5AC-4116-48D3-862A-9872CC1570F3}" dt="2020-04-07T12:54:54.270" v="7" actId="478"/>
          <ac:picMkLst>
            <pc:docMk/>
            <pc:sldMk cId="1764897186" sldId="257"/>
            <ac:picMk id="6" creationId="{2ADBE0E5-C5FF-4E89-B806-06C29176DE97}"/>
          </ac:picMkLst>
        </pc:picChg>
        <pc:picChg chg="add">
          <ac:chgData name="Irena Kokalj CSOD" userId="625da1f2-cf78-4664-8e1b-939f3058d925" providerId="ADAL" clId="{51E4D5AC-4116-48D3-862A-9872CC1570F3}" dt="2020-04-07T12:54:56.510" v="8"/>
          <ac:picMkLst>
            <pc:docMk/>
            <pc:sldMk cId="1764897186" sldId="257"/>
            <ac:picMk id="7" creationId="{23EBA847-0827-4F86-BF8D-9B5F4B3B616F}"/>
          </ac:picMkLst>
        </pc:picChg>
      </pc:sldChg>
      <pc:sldChg chg="addSp modSp mod">
        <pc:chgData name="Irena Kokalj CSOD" userId="625da1f2-cf78-4664-8e1b-939f3058d925" providerId="ADAL" clId="{51E4D5AC-4116-48D3-862A-9872CC1570F3}" dt="2020-04-07T12:55:19.190" v="11" actId="20577"/>
        <pc:sldMkLst>
          <pc:docMk/>
          <pc:sldMk cId="1145446435" sldId="258"/>
        </pc:sldMkLst>
        <pc:spChg chg="mod">
          <ac:chgData name="Irena Kokalj CSOD" userId="625da1f2-cf78-4664-8e1b-939f3058d925" providerId="ADAL" clId="{51E4D5AC-4116-48D3-862A-9872CC1570F3}" dt="2020-04-07T12:55:04.127" v="10" actId="20577"/>
          <ac:spMkLst>
            <pc:docMk/>
            <pc:sldMk cId="1145446435" sldId="258"/>
            <ac:spMk id="2" creationId="{00000000-0000-0000-0000-000000000000}"/>
          </ac:spMkLst>
        </pc:spChg>
        <pc:spChg chg="mod">
          <ac:chgData name="Irena Kokalj CSOD" userId="625da1f2-cf78-4664-8e1b-939f3058d925" providerId="ADAL" clId="{51E4D5AC-4116-48D3-862A-9872CC1570F3}" dt="2020-04-07T12:55:19.190" v="11" actId="20577"/>
          <ac:spMkLst>
            <pc:docMk/>
            <pc:sldMk cId="1145446435" sldId="258"/>
            <ac:spMk id="3" creationId="{00000000-0000-0000-0000-000000000000}"/>
          </ac:spMkLst>
        </pc:spChg>
        <pc:picChg chg="add">
          <ac:chgData name="Irena Kokalj CSOD" userId="625da1f2-cf78-4664-8e1b-939f3058d925" providerId="ADAL" clId="{51E4D5AC-4116-48D3-862A-9872CC1570F3}" dt="2020-04-07T12:54:59.502" v="9"/>
          <ac:picMkLst>
            <pc:docMk/>
            <pc:sldMk cId="1145446435" sldId="258"/>
            <ac:picMk id="4" creationId="{F7AF0217-2C78-4369-A2AD-3DDCCC7F3B87}"/>
          </ac:picMkLst>
        </pc:picChg>
      </pc:sldChg>
      <pc:sldChg chg="addSp modSp mod">
        <pc:chgData name="Irena Kokalj CSOD" userId="625da1f2-cf78-4664-8e1b-939f3058d925" providerId="ADAL" clId="{51E4D5AC-4116-48D3-862A-9872CC1570F3}" dt="2020-04-07T12:55:35.691" v="15" actId="1076"/>
        <pc:sldMkLst>
          <pc:docMk/>
          <pc:sldMk cId="352704298" sldId="260"/>
        </pc:sldMkLst>
        <pc:spChg chg="mod">
          <ac:chgData name="Irena Kokalj CSOD" userId="625da1f2-cf78-4664-8e1b-939f3058d925" providerId="ADAL" clId="{51E4D5AC-4116-48D3-862A-9872CC1570F3}" dt="2020-04-07T12:55:32.984" v="14" actId="1076"/>
          <ac:spMkLst>
            <pc:docMk/>
            <pc:sldMk cId="352704298" sldId="260"/>
            <ac:spMk id="2" creationId="{00000000-0000-0000-0000-000000000000}"/>
          </ac:spMkLst>
        </pc:spChg>
        <pc:picChg chg="mod">
          <ac:chgData name="Irena Kokalj CSOD" userId="625da1f2-cf78-4664-8e1b-939f3058d925" providerId="ADAL" clId="{51E4D5AC-4116-48D3-862A-9872CC1570F3}" dt="2020-04-07T12:55:35.691" v="15" actId="1076"/>
          <ac:picMkLst>
            <pc:docMk/>
            <pc:sldMk cId="352704298" sldId="260"/>
            <ac:picMk id="6" creationId="{00000000-0000-0000-0000-000000000000}"/>
          </ac:picMkLst>
        </pc:picChg>
        <pc:picChg chg="add">
          <ac:chgData name="Irena Kokalj CSOD" userId="625da1f2-cf78-4664-8e1b-939f3058d925" providerId="ADAL" clId="{51E4D5AC-4116-48D3-862A-9872CC1570F3}" dt="2020-04-07T12:55:23.862" v="12"/>
          <ac:picMkLst>
            <pc:docMk/>
            <pc:sldMk cId="352704298" sldId="260"/>
            <ac:picMk id="7" creationId="{88DFFED6-82C3-498B-A5F8-0B5C03075811}"/>
          </ac:picMkLst>
        </pc:picChg>
      </pc:sldChg>
      <pc:sldChg chg="addSp modSp mod">
        <pc:chgData name="Irena Kokalj CSOD" userId="625da1f2-cf78-4664-8e1b-939f3058d925" providerId="ADAL" clId="{51E4D5AC-4116-48D3-862A-9872CC1570F3}" dt="2020-04-07T12:56:04.440" v="21" actId="1076"/>
        <pc:sldMkLst>
          <pc:docMk/>
          <pc:sldMk cId="585506336" sldId="261"/>
        </pc:sldMkLst>
        <pc:picChg chg="mod">
          <ac:chgData name="Irena Kokalj CSOD" userId="625da1f2-cf78-4664-8e1b-939f3058d925" providerId="ADAL" clId="{51E4D5AC-4116-48D3-862A-9872CC1570F3}" dt="2020-04-07T12:56:04.440" v="21" actId="1076"/>
          <ac:picMkLst>
            <pc:docMk/>
            <pc:sldMk cId="585506336" sldId="261"/>
            <ac:picMk id="6" creationId="{00000000-0000-0000-0000-000000000000}"/>
          </ac:picMkLst>
        </pc:picChg>
        <pc:picChg chg="add">
          <ac:chgData name="Irena Kokalj CSOD" userId="625da1f2-cf78-4664-8e1b-939f3058d925" providerId="ADAL" clId="{51E4D5AC-4116-48D3-862A-9872CC1570F3}" dt="2020-04-07T12:56:00.830" v="20"/>
          <ac:picMkLst>
            <pc:docMk/>
            <pc:sldMk cId="585506336" sldId="261"/>
            <ac:picMk id="7" creationId="{207B3D7F-2977-41FE-AECB-A9480FAF2623}"/>
          </ac:picMkLst>
        </pc:picChg>
      </pc:sldChg>
      <pc:sldChg chg="addSp modSp mod">
        <pc:chgData name="Irena Kokalj CSOD" userId="625da1f2-cf78-4664-8e1b-939f3058d925" providerId="ADAL" clId="{51E4D5AC-4116-48D3-862A-9872CC1570F3}" dt="2020-04-07T12:56:32.328" v="23" actId="1076"/>
        <pc:sldMkLst>
          <pc:docMk/>
          <pc:sldMk cId="3385376262" sldId="262"/>
        </pc:sldMkLst>
        <pc:spChg chg="mod">
          <ac:chgData name="Irena Kokalj CSOD" userId="625da1f2-cf78-4664-8e1b-939f3058d925" providerId="ADAL" clId="{51E4D5AC-4116-48D3-862A-9872CC1570F3}" dt="2020-04-07T12:56:32.328" v="23" actId="1076"/>
          <ac:spMkLst>
            <pc:docMk/>
            <pc:sldMk cId="3385376262" sldId="262"/>
            <ac:spMk id="2" creationId="{00000000-0000-0000-0000-000000000000}"/>
          </ac:spMkLst>
        </pc:spChg>
        <pc:spChg chg="mod">
          <ac:chgData name="Irena Kokalj CSOD" userId="625da1f2-cf78-4664-8e1b-939f3058d925" providerId="ADAL" clId="{51E4D5AC-4116-48D3-862A-9872CC1570F3}" dt="2020-04-07T12:54:22.299" v="1" actId="27636"/>
          <ac:spMkLst>
            <pc:docMk/>
            <pc:sldMk cId="3385376262" sldId="262"/>
            <ac:spMk id="3" creationId="{00000000-0000-0000-0000-000000000000}"/>
          </ac:spMkLst>
        </pc:spChg>
        <pc:picChg chg="add">
          <ac:chgData name="Irena Kokalj CSOD" userId="625da1f2-cf78-4664-8e1b-939f3058d925" providerId="ADAL" clId="{51E4D5AC-4116-48D3-862A-9872CC1570F3}" dt="2020-04-07T12:56:27.347" v="22"/>
          <ac:picMkLst>
            <pc:docMk/>
            <pc:sldMk cId="3385376262" sldId="262"/>
            <ac:picMk id="4" creationId="{496A1278-8D7E-4F1F-9E46-176D02A1AAA2}"/>
          </ac:picMkLst>
        </pc:picChg>
      </pc:sldChg>
      <pc:sldChg chg="addSp">
        <pc:chgData name="Irena Kokalj CSOD" userId="625da1f2-cf78-4664-8e1b-939f3058d925" providerId="ADAL" clId="{51E4D5AC-4116-48D3-862A-9872CC1570F3}" dt="2020-04-07T12:56:37.774" v="24"/>
        <pc:sldMkLst>
          <pc:docMk/>
          <pc:sldMk cId="1692134045" sldId="263"/>
        </pc:sldMkLst>
        <pc:picChg chg="add">
          <ac:chgData name="Irena Kokalj CSOD" userId="625da1f2-cf78-4664-8e1b-939f3058d925" providerId="ADAL" clId="{51E4D5AC-4116-48D3-862A-9872CC1570F3}" dt="2020-04-07T12:56:37.774" v="24"/>
          <ac:picMkLst>
            <pc:docMk/>
            <pc:sldMk cId="1692134045" sldId="263"/>
            <ac:picMk id="4" creationId="{60D29EE9-B4BD-4792-8DFC-D992EA643928}"/>
          </ac:picMkLst>
        </pc:picChg>
      </pc:sldChg>
      <pc:sldChg chg="addSp modSp mod">
        <pc:chgData name="Irena Kokalj CSOD" userId="625da1f2-cf78-4664-8e1b-939f3058d925" providerId="ADAL" clId="{51E4D5AC-4116-48D3-862A-9872CC1570F3}" dt="2020-04-07T12:56:59.016" v="30" actId="1076"/>
        <pc:sldMkLst>
          <pc:docMk/>
          <pc:sldMk cId="2604737455" sldId="264"/>
        </pc:sldMkLst>
        <pc:spChg chg="mod">
          <ac:chgData name="Irena Kokalj CSOD" userId="625da1f2-cf78-4664-8e1b-939f3058d925" providerId="ADAL" clId="{51E4D5AC-4116-48D3-862A-9872CC1570F3}" dt="2020-04-07T12:56:56.828" v="29" actId="1076"/>
          <ac:spMkLst>
            <pc:docMk/>
            <pc:sldMk cId="2604737455" sldId="264"/>
            <ac:spMk id="3" creationId="{00000000-0000-0000-0000-000000000000}"/>
          </ac:spMkLst>
        </pc:spChg>
        <pc:picChg chg="mod">
          <ac:chgData name="Irena Kokalj CSOD" userId="625da1f2-cf78-4664-8e1b-939f3058d925" providerId="ADAL" clId="{51E4D5AC-4116-48D3-862A-9872CC1570F3}" dt="2020-04-07T12:56:59.016" v="30" actId="1076"/>
          <ac:picMkLst>
            <pc:docMk/>
            <pc:sldMk cId="2604737455" sldId="264"/>
            <ac:picMk id="5" creationId="{00000000-0000-0000-0000-000000000000}"/>
          </ac:picMkLst>
        </pc:picChg>
        <pc:picChg chg="add">
          <ac:chgData name="Irena Kokalj CSOD" userId="625da1f2-cf78-4664-8e1b-939f3058d925" providerId="ADAL" clId="{51E4D5AC-4116-48D3-862A-9872CC1570F3}" dt="2020-04-07T12:56:45.429" v="25"/>
          <ac:picMkLst>
            <pc:docMk/>
            <pc:sldMk cId="2604737455" sldId="264"/>
            <ac:picMk id="6" creationId="{30B351F5-76C7-4D0B-9EFC-7A0016065B40}"/>
          </ac:picMkLst>
        </pc:picChg>
      </pc:sldChg>
      <pc:sldChg chg="addSp modSp mod">
        <pc:chgData name="Irena Kokalj CSOD" userId="625da1f2-cf78-4664-8e1b-939f3058d925" providerId="ADAL" clId="{51E4D5AC-4116-48D3-862A-9872CC1570F3}" dt="2020-04-07T12:57:11.168" v="33" actId="1076"/>
        <pc:sldMkLst>
          <pc:docMk/>
          <pc:sldMk cId="886365475" sldId="265"/>
        </pc:sldMkLst>
        <pc:spChg chg="mod">
          <ac:chgData name="Irena Kokalj CSOD" userId="625da1f2-cf78-4664-8e1b-939f3058d925" providerId="ADAL" clId="{51E4D5AC-4116-48D3-862A-9872CC1570F3}" dt="2020-04-07T12:57:11.168" v="33" actId="1076"/>
          <ac:spMkLst>
            <pc:docMk/>
            <pc:sldMk cId="886365475" sldId="265"/>
            <ac:spMk id="2" creationId="{00000000-0000-0000-0000-000000000000}"/>
          </ac:spMkLst>
        </pc:spChg>
        <pc:picChg chg="add">
          <ac:chgData name="Irena Kokalj CSOD" userId="625da1f2-cf78-4664-8e1b-939f3058d925" providerId="ADAL" clId="{51E4D5AC-4116-48D3-862A-9872CC1570F3}" dt="2020-04-07T12:57:05.459" v="31"/>
          <ac:picMkLst>
            <pc:docMk/>
            <pc:sldMk cId="886365475" sldId="265"/>
            <ac:picMk id="4" creationId="{BD114701-6848-4D0B-8B80-62E0210F45AA}"/>
          </ac:picMkLst>
        </pc:picChg>
      </pc:sldChg>
      <pc:sldChg chg="addSp modSp mod">
        <pc:chgData name="Irena Kokalj CSOD" userId="625da1f2-cf78-4664-8e1b-939f3058d925" providerId="ADAL" clId="{51E4D5AC-4116-48D3-862A-9872CC1570F3}" dt="2020-04-07T12:57:19.347" v="35" actId="1076"/>
        <pc:sldMkLst>
          <pc:docMk/>
          <pc:sldMk cId="2553109422" sldId="266"/>
        </pc:sldMkLst>
        <pc:picChg chg="mod">
          <ac:chgData name="Irena Kokalj CSOD" userId="625da1f2-cf78-4664-8e1b-939f3058d925" providerId="ADAL" clId="{51E4D5AC-4116-48D3-862A-9872CC1570F3}" dt="2020-04-07T12:57:19.347" v="35" actId="1076"/>
          <ac:picMkLst>
            <pc:docMk/>
            <pc:sldMk cId="2553109422" sldId="266"/>
            <ac:picMk id="4" creationId="{00000000-0000-0000-0000-000000000000}"/>
          </ac:picMkLst>
        </pc:picChg>
        <pc:picChg chg="add">
          <ac:chgData name="Irena Kokalj CSOD" userId="625da1f2-cf78-4664-8e1b-939f3058d925" providerId="ADAL" clId="{51E4D5AC-4116-48D3-862A-9872CC1570F3}" dt="2020-04-07T12:57:16.426" v="34"/>
          <ac:picMkLst>
            <pc:docMk/>
            <pc:sldMk cId="2553109422" sldId="266"/>
            <ac:picMk id="5" creationId="{56F55C74-6844-4904-8CBC-0730A082F4C2}"/>
          </ac:picMkLst>
        </pc:picChg>
      </pc:sldChg>
      <pc:sldChg chg="addSp modSp mod">
        <pc:chgData name="Irena Kokalj CSOD" userId="625da1f2-cf78-4664-8e1b-939f3058d925" providerId="ADAL" clId="{51E4D5AC-4116-48D3-862A-9872CC1570F3}" dt="2020-04-07T12:55:56.336" v="19" actId="1076"/>
        <pc:sldMkLst>
          <pc:docMk/>
          <pc:sldMk cId="2014192878" sldId="268"/>
        </pc:sldMkLst>
        <pc:spChg chg="mod">
          <ac:chgData name="Irena Kokalj CSOD" userId="625da1f2-cf78-4664-8e1b-939f3058d925" providerId="ADAL" clId="{51E4D5AC-4116-48D3-862A-9872CC1570F3}" dt="2020-04-07T12:55:50.546" v="17" actId="1076"/>
          <ac:spMkLst>
            <pc:docMk/>
            <pc:sldMk cId="2014192878" sldId="268"/>
            <ac:spMk id="2" creationId="{00000000-0000-0000-0000-000000000000}"/>
          </ac:spMkLst>
        </pc:spChg>
        <pc:picChg chg="mod">
          <ac:chgData name="Irena Kokalj CSOD" userId="625da1f2-cf78-4664-8e1b-939f3058d925" providerId="ADAL" clId="{51E4D5AC-4116-48D3-862A-9872CC1570F3}" dt="2020-04-07T12:55:53.556" v="18" actId="1076"/>
          <ac:picMkLst>
            <pc:docMk/>
            <pc:sldMk cId="2014192878" sldId="268"/>
            <ac:picMk id="3" creationId="{00000000-0000-0000-0000-000000000000}"/>
          </ac:picMkLst>
        </pc:picChg>
        <pc:picChg chg="mod">
          <ac:chgData name="Irena Kokalj CSOD" userId="625da1f2-cf78-4664-8e1b-939f3058d925" providerId="ADAL" clId="{51E4D5AC-4116-48D3-862A-9872CC1570F3}" dt="2020-04-07T12:55:56.336" v="19" actId="1076"/>
          <ac:picMkLst>
            <pc:docMk/>
            <pc:sldMk cId="2014192878" sldId="268"/>
            <ac:picMk id="4" creationId="{00000000-0000-0000-0000-000000000000}"/>
          </ac:picMkLst>
        </pc:picChg>
        <pc:picChg chg="add">
          <ac:chgData name="Irena Kokalj CSOD" userId="625da1f2-cf78-4664-8e1b-939f3058d925" providerId="ADAL" clId="{51E4D5AC-4116-48D3-862A-9872CC1570F3}" dt="2020-04-07T12:55:44.829" v="16"/>
          <ac:picMkLst>
            <pc:docMk/>
            <pc:sldMk cId="2014192878" sldId="268"/>
            <ac:picMk id="6" creationId="{1E5EB0B0-BFCC-4170-94D6-CE5A9D9914F1}"/>
          </ac:picMkLst>
        </pc:picChg>
      </pc:sldChg>
      <pc:sldChg chg="addSp modSp mod">
        <pc:chgData name="Irena Kokalj CSOD" userId="625da1f2-cf78-4664-8e1b-939f3058d925" providerId="ADAL" clId="{51E4D5AC-4116-48D3-862A-9872CC1570F3}" dt="2020-04-07T12:57:26.245" v="37" actId="1076"/>
        <pc:sldMkLst>
          <pc:docMk/>
          <pc:sldMk cId="95922004" sldId="269"/>
        </pc:sldMkLst>
        <pc:spChg chg="mod">
          <ac:chgData name="Irena Kokalj CSOD" userId="625da1f2-cf78-4664-8e1b-939f3058d925" providerId="ADAL" clId="{51E4D5AC-4116-48D3-862A-9872CC1570F3}" dt="2020-04-07T12:57:26.245" v="37" actId="1076"/>
          <ac:spMkLst>
            <pc:docMk/>
            <pc:sldMk cId="95922004" sldId="269"/>
            <ac:spMk id="2" creationId="{00000000-0000-0000-0000-000000000000}"/>
          </ac:spMkLst>
        </pc:spChg>
        <pc:picChg chg="add">
          <ac:chgData name="Irena Kokalj CSOD" userId="625da1f2-cf78-4664-8e1b-939f3058d925" providerId="ADAL" clId="{51E4D5AC-4116-48D3-862A-9872CC1570F3}" dt="2020-04-07T12:57:21.718" v="36"/>
          <ac:picMkLst>
            <pc:docMk/>
            <pc:sldMk cId="95922004" sldId="269"/>
            <ac:picMk id="7" creationId="{749F72AA-3586-4D34-85D2-0086E80615C0}"/>
          </ac:picMkLst>
        </pc:picChg>
      </pc:sldChg>
      <pc:sldChg chg="addSp modSp mod">
        <pc:chgData name="Irena Kokalj CSOD" userId="625da1f2-cf78-4664-8e1b-939f3058d925" providerId="ADAL" clId="{51E4D5AC-4116-48D3-862A-9872CC1570F3}" dt="2020-04-07T12:57:37.935" v="39" actId="1076"/>
        <pc:sldMkLst>
          <pc:docMk/>
          <pc:sldMk cId="758932063" sldId="270"/>
        </pc:sldMkLst>
        <pc:picChg chg="mod">
          <ac:chgData name="Irena Kokalj CSOD" userId="625da1f2-cf78-4664-8e1b-939f3058d925" providerId="ADAL" clId="{51E4D5AC-4116-48D3-862A-9872CC1570F3}" dt="2020-04-07T12:57:37.935" v="39" actId="1076"/>
          <ac:picMkLst>
            <pc:docMk/>
            <pc:sldMk cId="758932063" sldId="270"/>
            <ac:picMk id="4" creationId="{00000000-0000-0000-0000-000000000000}"/>
          </ac:picMkLst>
        </pc:picChg>
        <pc:picChg chg="add">
          <ac:chgData name="Irena Kokalj CSOD" userId="625da1f2-cf78-4664-8e1b-939f3058d925" providerId="ADAL" clId="{51E4D5AC-4116-48D3-862A-9872CC1570F3}" dt="2020-04-07T12:57:32.944" v="38"/>
          <ac:picMkLst>
            <pc:docMk/>
            <pc:sldMk cId="758932063" sldId="270"/>
            <ac:picMk id="5" creationId="{43D1E2F2-C56F-4575-9934-A37339FEAEDA}"/>
          </ac:picMkLst>
        </pc:picChg>
      </pc:sldChg>
      <pc:sldChg chg="addSp modSp mod">
        <pc:chgData name="Irena Kokalj CSOD" userId="625da1f2-cf78-4664-8e1b-939f3058d925" providerId="ADAL" clId="{51E4D5AC-4116-48D3-862A-9872CC1570F3}" dt="2020-04-07T12:57:59.363" v="44" actId="1076"/>
        <pc:sldMkLst>
          <pc:docMk/>
          <pc:sldMk cId="793797068" sldId="271"/>
        </pc:sldMkLst>
        <pc:spChg chg="mod">
          <ac:chgData name="Irena Kokalj CSOD" userId="625da1f2-cf78-4664-8e1b-939f3058d925" providerId="ADAL" clId="{51E4D5AC-4116-48D3-862A-9872CC1570F3}" dt="2020-04-07T12:57:57.423" v="43" actId="1076"/>
          <ac:spMkLst>
            <pc:docMk/>
            <pc:sldMk cId="793797068" sldId="271"/>
            <ac:spMk id="5" creationId="{00000000-0000-0000-0000-000000000000}"/>
          </ac:spMkLst>
        </pc:spChg>
        <pc:picChg chg="mod">
          <ac:chgData name="Irena Kokalj CSOD" userId="625da1f2-cf78-4664-8e1b-939f3058d925" providerId="ADAL" clId="{51E4D5AC-4116-48D3-862A-9872CC1570F3}" dt="2020-04-07T12:57:59.363" v="44" actId="1076"/>
          <ac:picMkLst>
            <pc:docMk/>
            <pc:sldMk cId="793797068" sldId="271"/>
            <ac:picMk id="4" creationId="{00000000-0000-0000-0000-000000000000}"/>
          </ac:picMkLst>
        </pc:picChg>
        <pc:picChg chg="add">
          <ac:chgData name="Irena Kokalj CSOD" userId="625da1f2-cf78-4664-8e1b-939f3058d925" providerId="ADAL" clId="{51E4D5AC-4116-48D3-862A-9872CC1570F3}" dt="2020-04-07T12:57:47.310" v="40"/>
          <ac:picMkLst>
            <pc:docMk/>
            <pc:sldMk cId="793797068" sldId="271"/>
            <ac:picMk id="7" creationId="{E47236F0-755D-410F-85C6-D21207714138}"/>
          </ac:picMkLst>
        </pc:picChg>
      </pc:sldChg>
      <pc:sldChg chg="addSp">
        <pc:chgData name="Irena Kokalj CSOD" userId="625da1f2-cf78-4664-8e1b-939f3058d925" providerId="ADAL" clId="{51E4D5AC-4116-48D3-862A-9872CC1570F3}" dt="2020-04-07T12:58:03.366" v="45"/>
        <pc:sldMkLst>
          <pc:docMk/>
          <pc:sldMk cId="3897784499" sldId="272"/>
        </pc:sldMkLst>
        <pc:picChg chg="add">
          <ac:chgData name="Irena Kokalj CSOD" userId="625da1f2-cf78-4664-8e1b-939f3058d925" providerId="ADAL" clId="{51E4D5AC-4116-48D3-862A-9872CC1570F3}" dt="2020-04-07T12:58:03.366" v="45"/>
          <ac:picMkLst>
            <pc:docMk/>
            <pc:sldMk cId="3897784499" sldId="272"/>
            <ac:picMk id="5" creationId="{CD27D2DC-AE10-4D7E-82A3-67D6B4F169EE}"/>
          </ac:picMkLst>
        </pc:picChg>
      </pc:sldChg>
      <pc:sldChg chg="addSp">
        <pc:chgData name="Irena Kokalj CSOD" userId="625da1f2-cf78-4664-8e1b-939f3058d925" providerId="ADAL" clId="{51E4D5AC-4116-48D3-862A-9872CC1570F3}" dt="2020-04-07T12:58:09.794" v="46"/>
        <pc:sldMkLst>
          <pc:docMk/>
          <pc:sldMk cId="2030588112" sldId="273"/>
        </pc:sldMkLst>
        <pc:picChg chg="add">
          <ac:chgData name="Irena Kokalj CSOD" userId="625da1f2-cf78-4664-8e1b-939f3058d925" providerId="ADAL" clId="{51E4D5AC-4116-48D3-862A-9872CC1570F3}" dt="2020-04-07T12:58:09.794" v="46"/>
          <ac:picMkLst>
            <pc:docMk/>
            <pc:sldMk cId="2030588112" sldId="273"/>
            <ac:picMk id="3" creationId="{03CCA1BA-30BC-4458-A42C-D7FFF9BB82BC}"/>
          </ac:picMkLst>
        </pc:picChg>
      </pc:sldChg>
      <pc:sldChg chg="modSp add mod">
        <pc:chgData name="Irena Kokalj CSOD" userId="625da1f2-cf78-4664-8e1b-939f3058d925" providerId="ADAL" clId="{51E4D5AC-4116-48D3-862A-9872CC1570F3}" dt="2020-04-07T12:59:15.676" v="110" actId="255"/>
        <pc:sldMkLst>
          <pc:docMk/>
          <pc:sldMk cId="2948774608" sldId="274"/>
        </pc:sldMkLst>
        <pc:spChg chg="mod">
          <ac:chgData name="Irena Kokalj CSOD" userId="625da1f2-cf78-4664-8e1b-939f3058d925" providerId="ADAL" clId="{51E4D5AC-4116-48D3-862A-9872CC1570F3}" dt="2020-04-07T12:59:15.676" v="110" actId="255"/>
          <ac:spMkLst>
            <pc:docMk/>
            <pc:sldMk cId="2948774608" sldId="274"/>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t>07.04.2020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47306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t>07.04.2020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426394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t>07.04.2020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51702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t>07.04.2020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24761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78EF232-B0F2-4B0E-B0E1-8348472ECDAC}" type="datetimeFigureOut">
              <a:rPr lang="sl-SI" smtClean="0"/>
              <a:t>07.04.2020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369737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78EF232-B0F2-4B0E-B0E1-8348472ECDAC}" type="datetimeFigureOut">
              <a:rPr lang="sl-SI" smtClean="0"/>
              <a:t>07.04.2020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23337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78EF232-B0F2-4B0E-B0E1-8348472ECDAC}" type="datetimeFigureOut">
              <a:rPr lang="sl-SI" smtClean="0"/>
              <a:t>07.04.2020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15293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E78EF232-B0F2-4B0E-B0E1-8348472ECDAC}" type="datetimeFigureOut">
              <a:rPr lang="sl-SI" smtClean="0"/>
              <a:t>07.04.2020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302086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EF232-B0F2-4B0E-B0E1-8348472ECDAC}" type="datetimeFigureOut">
              <a:rPr lang="sl-SI" smtClean="0"/>
              <a:t>07.04.2020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250833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78EF232-B0F2-4B0E-B0E1-8348472ECDAC}" type="datetimeFigureOut">
              <a:rPr lang="sl-SI" smtClean="0"/>
              <a:t>07.04.2020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19183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78EF232-B0F2-4B0E-B0E1-8348472ECDAC}" type="datetimeFigureOut">
              <a:rPr lang="sl-SI" smtClean="0"/>
              <a:t>07.04.2020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6AAF01A-0757-46A6-B53E-E878842C1760}" type="slidenum">
              <a:rPr lang="sl-SI" smtClean="0"/>
              <a:t>‹#›</a:t>
            </a:fld>
            <a:endParaRPr lang="sl-SI"/>
          </a:p>
        </p:txBody>
      </p:sp>
    </p:spTree>
    <p:extLst>
      <p:ext uri="{BB962C8B-B14F-4D97-AF65-F5344CB8AC3E}">
        <p14:creationId xmlns:p14="http://schemas.microsoft.com/office/powerpoint/2010/main" val="360366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100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EF232-B0F2-4B0E-B0E1-8348472ECDAC}" type="datetimeFigureOut">
              <a:rPr lang="sl-SI" smtClean="0"/>
              <a:t>07.04.2020</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F01A-0757-46A6-B53E-E878842C1760}" type="slidenum">
              <a:rPr lang="sl-SI" smtClean="0"/>
              <a:t>‹#›</a:t>
            </a:fld>
            <a:endParaRPr lang="sl-SI"/>
          </a:p>
        </p:txBody>
      </p:sp>
    </p:spTree>
    <p:extLst>
      <p:ext uri="{BB962C8B-B14F-4D97-AF65-F5344CB8AC3E}">
        <p14:creationId xmlns:p14="http://schemas.microsoft.com/office/powerpoint/2010/main" val="275237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663908"/>
            <a:ext cx="9144000" cy="3043002"/>
          </a:xfrm>
        </p:spPr>
        <p:txBody>
          <a:bodyPr>
            <a:noAutofit/>
          </a:bodyPr>
          <a:lstStyle/>
          <a:p>
            <a:r>
              <a:rPr lang="sl-SI" sz="8800" dirty="0">
                <a:solidFill>
                  <a:schemeClr val="accent4"/>
                </a:solidFill>
                <a:latin typeface="AR CHRISTY" panose="02000000000000000000" pitchFamily="2" charset="0"/>
              </a:rPr>
              <a:t>CORONA VIRUS SE PREDSTAVI</a:t>
            </a:r>
          </a:p>
        </p:txBody>
      </p:sp>
      <p:pic>
        <p:nvPicPr>
          <p:cNvPr id="3" name="Slika 2">
            <a:extLst>
              <a:ext uri="{FF2B5EF4-FFF2-40B4-BE49-F238E27FC236}">
                <a16:creationId xmlns:a16="http://schemas.microsoft.com/office/drawing/2014/main" id="{6461E6EE-EDA6-4BBE-AB15-D7854C91E3D8}"/>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85273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93775" y="647700"/>
            <a:ext cx="10515600" cy="3004434"/>
          </a:xfrm>
        </p:spPr>
        <p:txBody>
          <a:bodyPr>
            <a:normAutofit fontScale="90000"/>
          </a:bodyPr>
          <a:lstStyle/>
          <a:p>
            <a:pPr algn="ctr"/>
            <a:r>
              <a:rPr lang="sl-SI" sz="4400" dirty="0">
                <a:solidFill>
                  <a:schemeClr val="accent3">
                    <a:lumMod val="20000"/>
                    <a:lumOff val="80000"/>
                  </a:schemeClr>
                </a:solidFill>
              </a:rPr>
              <a:t>„</a:t>
            </a:r>
            <a:r>
              <a:rPr lang="sl-SI" sz="4400" b="1" dirty="0">
                <a:solidFill>
                  <a:schemeClr val="accent3">
                    <a:lumMod val="20000"/>
                    <a:lumOff val="80000"/>
                  </a:schemeClr>
                </a:solidFill>
              </a:rPr>
              <a:t>Potrebujemo nekaj, da si predstavljamo neznano, saj tako postane manj grozeče in manj strašno.“</a:t>
            </a:r>
            <a:br>
              <a:rPr lang="sl-SI" sz="4400" b="1" dirty="0">
                <a:solidFill>
                  <a:schemeClr val="accent3">
                    <a:lumMod val="20000"/>
                    <a:lumOff val="80000"/>
                  </a:schemeClr>
                </a:solidFill>
              </a:rPr>
            </a:br>
            <a:r>
              <a:rPr lang="sl-SI" sz="4400" b="1" i="1" dirty="0">
                <a:solidFill>
                  <a:schemeClr val="accent3">
                    <a:lumMod val="20000"/>
                    <a:lumOff val="80000"/>
                  </a:schemeClr>
                </a:solidFill>
              </a:rPr>
              <a:t>- </a:t>
            </a:r>
            <a:r>
              <a:rPr lang="sl-SI" sz="4400" b="1" i="1" dirty="0" err="1">
                <a:solidFill>
                  <a:schemeClr val="accent3">
                    <a:lumMod val="20000"/>
                    <a:lumOff val="80000"/>
                  </a:schemeClr>
                </a:solidFill>
              </a:rPr>
              <a:t>Tagny</a:t>
            </a:r>
            <a:r>
              <a:rPr lang="sl-SI" sz="4400" b="1" i="1" dirty="0">
                <a:solidFill>
                  <a:schemeClr val="accent3">
                    <a:lumMod val="20000"/>
                    <a:lumOff val="80000"/>
                  </a:schemeClr>
                </a:solidFill>
              </a:rPr>
              <a:t> </a:t>
            </a:r>
            <a:r>
              <a:rPr lang="sl-SI" sz="4400" b="1" i="1" dirty="0" err="1">
                <a:solidFill>
                  <a:schemeClr val="accent3">
                    <a:lumMod val="20000"/>
                    <a:lumOff val="80000"/>
                  </a:schemeClr>
                </a:solidFill>
              </a:rPr>
              <a:t>Duff</a:t>
            </a:r>
            <a:r>
              <a:rPr lang="sl-SI" sz="4400" b="1" i="1" dirty="0">
                <a:solidFill>
                  <a:schemeClr val="accent3">
                    <a:lumMod val="20000"/>
                    <a:lumOff val="80000"/>
                  </a:schemeClr>
                </a:solidFill>
              </a:rPr>
              <a:t>, artist</a:t>
            </a:r>
            <a:br>
              <a:rPr lang="sl-SI" sz="4400" i="1" dirty="0">
                <a:solidFill>
                  <a:schemeClr val="accent3">
                    <a:lumMod val="20000"/>
                    <a:lumOff val="80000"/>
                  </a:schemeClr>
                </a:solidFill>
              </a:rPr>
            </a:br>
            <a:br>
              <a:rPr lang="sl-SI" sz="4400" dirty="0">
                <a:solidFill>
                  <a:schemeClr val="accent3">
                    <a:lumMod val="20000"/>
                    <a:lumOff val="80000"/>
                  </a:schemeClr>
                </a:solidFill>
              </a:rPr>
            </a:br>
            <a:r>
              <a:rPr lang="sl-SI" sz="4400" dirty="0">
                <a:solidFill>
                  <a:schemeClr val="accent3">
                    <a:lumMod val="20000"/>
                    <a:lumOff val="80000"/>
                  </a:schemeClr>
                </a:solidFill>
              </a:rPr>
              <a:t> </a:t>
            </a:r>
          </a:p>
        </p:txBody>
      </p:sp>
      <p:sp>
        <p:nvSpPr>
          <p:cNvPr id="3" name="Označba mesta besedila 2"/>
          <p:cNvSpPr>
            <a:spLocks noGrp="1"/>
          </p:cNvSpPr>
          <p:nvPr>
            <p:ph type="body" idx="1"/>
          </p:nvPr>
        </p:nvSpPr>
        <p:spPr>
          <a:xfrm>
            <a:off x="831850" y="3852472"/>
            <a:ext cx="10515600" cy="1500187"/>
          </a:xfrm>
        </p:spPr>
        <p:txBody>
          <a:bodyPr>
            <a:noAutofit/>
          </a:bodyPr>
          <a:lstStyle/>
          <a:p>
            <a:pPr algn="ctr"/>
            <a:r>
              <a:rPr lang="sl-SI" sz="4400" b="1" dirty="0">
                <a:solidFill>
                  <a:schemeClr val="accent6">
                    <a:lumMod val="50000"/>
                  </a:schemeClr>
                </a:solidFill>
                <a:latin typeface="+mj-lt"/>
              </a:rPr>
              <a:t>Modeli</a:t>
            </a:r>
            <a:r>
              <a:rPr lang="sl-SI" sz="4400" b="1" dirty="0">
                <a:solidFill>
                  <a:schemeClr val="accent4"/>
                </a:solidFill>
                <a:latin typeface="+mj-lt"/>
              </a:rPr>
              <a:t> </a:t>
            </a:r>
            <a:r>
              <a:rPr lang="sl-SI" sz="4400" b="1" dirty="0">
                <a:solidFill>
                  <a:schemeClr val="accent3">
                    <a:lumMod val="20000"/>
                    <a:lumOff val="80000"/>
                  </a:schemeClr>
                </a:solidFill>
                <a:latin typeface="+mj-lt"/>
              </a:rPr>
              <a:t>pomagajo znanstvenikom, da si lažje predstavljajo stvari, ki jih ne morejo videti. </a:t>
            </a:r>
            <a:r>
              <a:rPr lang="sl-SI" sz="4400" b="1" dirty="0">
                <a:solidFill>
                  <a:schemeClr val="accent6">
                    <a:lumMod val="50000"/>
                  </a:schemeClr>
                </a:solidFill>
                <a:latin typeface="+mj-lt"/>
              </a:rPr>
              <a:t>Modeli</a:t>
            </a:r>
            <a:r>
              <a:rPr lang="sl-SI" sz="4400" b="1" dirty="0">
                <a:solidFill>
                  <a:schemeClr val="accent3">
                    <a:lumMod val="20000"/>
                    <a:lumOff val="80000"/>
                  </a:schemeClr>
                </a:solidFill>
                <a:latin typeface="+mj-lt"/>
              </a:rPr>
              <a:t> so koristne poenostavitve za lažje razumevanje.</a:t>
            </a:r>
          </a:p>
        </p:txBody>
      </p:sp>
      <p:pic>
        <p:nvPicPr>
          <p:cNvPr id="4" name="Slika 3">
            <a:extLst>
              <a:ext uri="{FF2B5EF4-FFF2-40B4-BE49-F238E27FC236}">
                <a16:creationId xmlns:a16="http://schemas.microsoft.com/office/drawing/2014/main" id="{BD114701-6848-4D0B-8B80-62E0210F45AA}"/>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88636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5194" y="698439"/>
            <a:ext cx="4882256" cy="5252656"/>
          </a:xfrm>
        </p:spPr>
        <p:txBody>
          <a:bodyPr anchor="t" anchorCtr="0">
            <a:noAutofit/>
          </a:bodyPr>
          <a:lstStyle/>
          <a:p>
            <a:r>
              <a:rPr lang="sl-SI" sz="3200" b="1" dirty="0">
                <a:solidFill>
                  <a:schemeClr val="accent3">
                    <a:lumMod val="20000"/>
                    <a:lumOff val="80000"/>
                  </a:schemeClr>
                </a:solidFill>
              </a:rPr>
              <a:t>Ta </a:t>
            </a:r>
            <a:r>
              <a:rPr lang="sl-SI" sz="3200" b="1" dirty="0">
                <a:solidFill>
                  <a:schemeClr val="accent4"/>
                </a:solidFill>
              </a:rPr>
              <a:t>model </a:t>
            </a:r>
            <a:r>
              <a:rPr lang="sl-SI" sz="3200" b="1" dirty="0">
                <a:solidFill>
                  <a:schemeClr val="accent3">
                    <a:lumMod val="20000"/>
                    <a:lumOff val="80000"/>
                  </a:schemeClr>
                </a:solidFill>
              </a:rPr>
              <a:t>so izdelali v </a:t>
            </a:r>
            <a:r>
              <a:rPr lang="sl-SI" sz="3200" b="1" dirty="0" err="1">
                <a:solidFill>
                  <a:schemeClr val="accent3">
                    <a:lumMod val="20000"/>
                    <a:lumOff val="80000"/>
                  </a:schemeClr>
                </a:solidFill>
              </a:rPr>
              <a:t>Centers</a:t>
            </a:r>
            <a:r>
              <a:rPr lang="sl-SI" sz="3200" b="1" dirty="0">
                <a:solidFill>
                  <a:schemeClr val="accent3">
                    <a:lumMod val="20000"/>
                    <a:lumOff val="80000"/>
                  </a:schemeClr>
                </a:solidFill>
              </a:rPr>
              <a:t> </a:t>
            </a:r>
            <a:r>
              <a:rPr lang="sl-SI" sz="3200" b="1" dirty="0" err="1">
                <a:solidFill>
                  <a:schemeClr val="accent3">
                    <a:lumMod val="20000"/>
                    <a:lumOff val="80000"/>
                  </a:schemeClr>
                </a:solidFill>
              </a:rPr>
              <a:t>for</a:t>
            </a:r>
            <a:r>
              <a:rPr lang="sl-SI" sz="3200" b="1" dirty="0">
                <a:solidFill>
                  <a:schemeClr val="accent3">
                    <a:lumMod val="20000"/>
                    <a:lumOff val="80000"/>
                  </a:schemeClr>
                </a:solidFill>
              </a:rPr>
              <a:t> </a:t>
            </a:r>
            <a:r>
              <a:rPr lang="sl-SI" sz="3200" b="1" dirty="0" err="1">
                <a:solidFill>
                  <a:schemeClr val="accent3">
                    <a:lumMod val="20000"/>
                    <a:lumOff val="80000"/>
                  </a:schemeClr>
                </a:solidFill>
              </a:rPr>
              <a:t>Disease</a:t>
            </a:r>
            <a:r>
              <a:rPr lang="sl-SI" sz="3200" b="1" dirty="0">
                <a:solidFill>
                  <a:schemeClr val="accent3">
                    <a:lumMod val="20000"/>
                    <a:lumOff val="80000"/>
                  </a:schemeClr>
                </a:solidFill>
              </a:rPr>
              <a:t> </a:t>
            </a:r>
            <a:r>
              <a:rPr lang="sl-SI" sz="3200" b="1" dirty="0" err="1">
                <a:solidFill>
                  <a:schemeClr val="accent3">
                    <a:lumMod val="20000"/>
                    <a:lumOff val="80000"/>
                  </a:schemeClr>
                </a:solidFill>
              </a:rPr>
              <a:t>Control</a:t>
            </a:r>
            <a:r>
              <a:rPr lang="sl-SI" sz="3200" b="1" dirty="0">
                <a:solidFill>
                  <a:schemeClr val="accent3">
                    <a:lumMod val="20000"/>
                    <a:lumOff val="80000"/>
                  </a:schemeClr>
                </a:solidFill>
              </a:rPr>
              <a:t> </a:t>
            </a:r>
            <a:r>
              <a:rPr lang="sl-SI" sz="3200" b="1" dirty="0" err="1">
                <a:solidFill>
                  <a:schemeClr val="accent3">
                    <a:lumMod val="20000"/>
                    <a:lumOff val="80000"/>
                  </a:schemeClr>
                </a:solidFill>
              </a:rPr>
              <a:t>and</a:t>
            </a:r>
            <a:r>
              <a:rPr lang="sl-SI" sz="3200" b="1" dirty="0">
                <a:solidFill>
                  <a:schemeClr val="accent3">
                    <a:lumMod val="20000"/>
                    <a:lumOff val="80000"/>
                  </a:schemeClr>
                </a:solidFill>
              </a:rPr>
              <a:t> </a:t>
            </a:r>
            <a:r>
              <a:rPr lang="sl-SI" sz="3200" b="1" dirty="0" err="1">
                <a:solidFill>
                  <a:schemeClr val="accent3">
                    <a:lumMod val="20000"/>
                    <a:lumOff val="80000"/>
                  </a:schemeClr>
                </a:solidFill>
              </a:rPr>
              <a:t>Prevention</a:t>
            </a:r>
            <a:r>
              <a:rPr lang="sl-SI" sz="3200" b="1" dirty="0">
                <a:solidFill>
                  <a:schemeClr val="accent3">
                    <a:lumMod val="20000"/>
                    <a:lumOff val="80000"/>
                  </a:schemeClr>
                </a:solidFill>
              </a:rPr>
              <a:t> (CDC) in predstavlja zgradbo </a:t>
            </a:r>
            <a:r>
              <a:rPr lang="sl-SI" sz="3200" b="1" dirty="0" err="1">
                <a:solidFill>
                  <a:schemeClr val="accent3">
                    <a:lumMod val="20000"/>
                    <a:lumOff val="80000"/>
                  </a:schemeClr>
                </a:solidFill>
              </a:rPr>
              <a:t>coronavirusa</a:t>
            </a:r>
            <a:r>
              <a:rPr lang="sl-SI" sz="3200" b="1" dirty="0">
                <a:solidFill>
                  <a:schemeClr val="accent3">
                    <a:lumMod val="20000"/>
                    <a:lumOff val="80000"/>
                  </a:schemeClr>
                </a:solidFill>
              </a:rPr>
              <a:t>. S tem </a:t>
            </a:r>
            <a:r>
              <a:rPr lang="sl-SI" sz="3200" b="1" dirty="0">
                <a:solidFill>
                  <a:schemeClr val="accent4"/>
                </a:solidFill>
              </a:rPr>
              <a:t>modelom</a:t>
            </a:r>
            <a:r>
              <a:rPr lang="sl-SI" sz="3200" b="1" dirty="0">
                <a:solidFill>
                  <a:schemeClr val="accent3">
                    <a:lumMod val="20000"/>
                    <a:lumOff val="80000"/>
                  </a:schemeClr>
                </a:solidFill>
              </a:rPr>
              <a:t> si raziskovalci predstavljajo kaj pomenijo posamezni deli in kako delujejo.</a:t>
            </a:r>
          </a:p>
        </p:txBody>
      </p:sp>
      <p:pic>
        <p:nvPicPr>
          <p:cNvPr id="4" name="Slika 3" descr="https://phil.cdc.gov/PHIL_Images/2871/2871_lores.jpg"/>
          <p:cNvPicPr/>
          <p:nvPr/>
        </p:nvPicPr>
        <p:blipFill>
          <a:blip r:embed="rId2">
            <a:extLst>
              <a:ext uri="{28A0092B-C50C-407E-A947-70E740481C1C}">
                <a14:useLocalDpi xmlns:a14="http://schemas.microsoft.com/office/drawing/2010/main" val="0"/>
              </a:ext>
            </a:extLst>
          </a:blip>
          <a:srcRect/>
          <a:stretch>
            <a:fillRect/>
          </a:stretch>
        </p:blipFill>
        <p:spPr bwMode="auto">
          <a:xfrm>
            <a:off x="325882" y="1151078"/>
            <a:ext cx="5930434" cy="3525832"/>
          </a:xfrm>
          <a:prstGeom prst="rect">
            <a:avLst/>
          </a:prstGeom>
          <a:noFill/>
          <a:ln>
            <a:noFill/>
          </a:ln>
        </p:spPr>
      </p:pic>
      <p:pic>
        <p:nvPicPr>
          <p:cNvPr id="5" name="Slika 4">
            <a:extLst>
              <a:ext uri="{FF2B5EF4-FFF2-40B4-BE49-F238E27FC236}">
                <a16:creationId xmlns:a16="http://schemas.microsoft.com/office/drawing/2014/main" id="{56F55C74-6844-4904-8CBC-0730A082F4C2}"/>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255310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7310" y="552449"/>
            <a:ext cx="10515600" cy="685732"/>
          </a:xfrm>
        </p:spPr>
        <p:txBody>
          <a:bodyPr>
            <a:normAutofit fontScale="90000"/>
          </a:bodyPr>
          <a:lstStyle/>
          <a:p>
            <a:r>
              <a:rPr lang="sl-SI" sz="4400" dirty="0">
                <a:solidFill>
                  <a:schemeClr val="accent3">
                    <a:lumMod val="20000"/>
                    <a:lumOff val="80000"/>
                  </a:schemeClr>
                </a:solidFill>
                <a:latin typeface="AR CHRISTY" panose="02000000000000000000" pitchFamily="2" charset="0"/>
              </a:rPr>
              <a:t>In kako </a:t>
            </a:r>
            <a:r>
              <a:rPr lang="sl-SI" sz="4400" dirty="0" err="1">
                <a:solidFill>
                  <a:schemeClr val="accent3">
                    <a:lumMod val="20000"/>
                    <a:lumOff val="80000"/>
                  </a:schemeClr>
                </a:solidFill>
                <a:latin typeface="AR CHRISTY" panose="02000000000000000000" pitchFamily="2" charset="0"/>
              </a:rPr>
              <a:t>coronavirus</a:t>
            </a:r>
            <a:r>
              <a:rPr lang="sl-SI" sz="4400" dirty="0">
                <a:solidFill>
                  <a:schemeClr val="accent3">
                    <a:lumMod val="20000"/>
                    <a:lumOff val="80000"/>
                  </a:schemeClr>
                </a:solidFill>
                <a:latin typeface="AR CHRISTY" panose="02000000000000000000" pitchFamily="2" charset="0"/>
              </a:rPr>
              <a:t> vidijo po svetu?</a:t>
            </a:r>
          </a:p>
        </p:txBody>
      </p:sp>
      <p:sp>
        <p:nvSpPr>
          <p:cNvPr id="3" name="Označba mesta besedila 2"/>
          <p:cNvSpPr>
            <a:spLocks noGrp="1"/>
          </p:cNvSpPr>
          <p:nvPr>
            <p:ph type="body" idx="1"/>
          </p:nvPr>
        </p:nvSpPr>
        <p:spPr>
          <a:xfrm>
            <a:off x="4927331" y="5806677"/>
            <a:ext cx="7264669" cy="408594"/>
          </a:xfrm>
        </p:spPr>
        <p:txBody>
          <a:bodyPr>
            <a:normAutofit/>
          </a:bodyPr>
          <a:lstStyle/>
          <a:p>
            <a:r>
              <a:rPr lang="sl-SI" sz="1600" dirty="0">
                <a:solidFill>
                  <a:schemeClr val="accent5"/>
                </a:solidFill>
              </a:rPr>
              <a:t>https://www.chinadaily.com.cn/a/202001/23/WS5e28e5b3a310128217272e16.html</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524" y="1584960"/>
            <a:ext cx="5349025" cy="4078632"/>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0" y="1584960"/>
            <a:ext cx="5820624" cy="3880416"/>
          </a:xfrm>
          <a:prstGeom prst="rect">
            <a:avLst/>
          </a:prstGeom>
        </p:spPr>
      </p:pic>
      <p:sp>
        <p:nvSpPr>
          <p:cNvPr id="6" name="Pravokotnik 5"/>
          <p:cNvSpPr/>
          <p:nvPr/>
        </p:nvSpPr>
        <p:spPr>
          <a:xfrm>
            <a:off x="539082" y="5806677"/>
            <a:ext cx="2280689" cy="338554"/>
          </a:xfrm>
          <a:prstGeom prst="rect">
            <a:avLst/>
          </a:prstGeom>
        </p:spPr>
        <p:txBody>
          <a:bodyPr wrap="none">
            <a:spAutoFit/>
          </a:bodyPr>
          <a:lstStyle/>
          <a:p>
            <a:r>
              <a:rPr lang="sl-SI" sz="1600" dirty="0"/>
              <a:t> </a:t>
            </a:r>
            <a:r>
              <a:rPr lang="sl-SI" sz="1600" dirty="0">
                <a:solidFill>
                  <a:schemeClr val="accent5"/>
                </a:solidFill>
              </a:rPr>
              <a:t>www. teherantimes.com</a:t>
            </a:r>
          </a:p>
        </p:txBody>
      </p:sp>
      <p:pic>
        <p:nvPicPr>
          <p:cNvPr id="7" name="Slika 6">
            <a:extLst>
              <a:ext uri="{FF2B5EF4-FFF2-40B4-BE49-F238E27FC236}">
                <a16:creationId xmlns:a16="http://schemas.microsoft.com/office/drawing/2014/main" id="{749F72AA-3586-4D34-85D2-0086E80615C0}"/>
              </a:ext>
            </a:extLst>
          </p:cNvPr>
          <p:cNvPicPr/>
          <p:nvPr/>
        </p:nvPicPr>
        <p:blipFill>
          <a:blip r:embed="rId4">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9592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besedila 2"/>
          <p:cNvSpPr>
            <a:spLocks noGrp="1"/>
          </p:cNvSpPr>
          <p:nvPr>
            <p:ph type="body" idx="1"/>
          </p:nvPr>
        </p:nvSpPr>
        <p:spPr/>
        <p:txBody>
          <a:bodyPr/>
          <a:lstStyle/>
          <a:p>
            <a:endParaRPr lang="sl-SI"/>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0" y="479740"/>
            <a:ext cx="10505648" cy="5898520"/>
          </a:xfrm>
          <a:prstGeom prst="rect">
            <a:avLst/>
          </a:prstGeom>
        </p:spPr>
      </p:pic>
      <p:pic>
        <p:nvPicPr>
          <p:cNvPr id="5" name="Slika 4">
            <a:extLst>
              <a:ext uri="{FF2B5EF4-FFF2-40B4-BE49-F238E27FC236}">
                <a16:creationId xmlns:a16="http://schemas.microsoft.com/office/drawing/2014/main" id="{43D1E2F2-C56F-4575-9934-A37339FEAEDA}"/>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75893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70231" y="631065"/>
            <a:ext cx="4182150" cy="3931410"/>
          </a:xfrm>
        </p:spPr>
        <p:txBody>
          <a:bodyPr anchor="t" anchorCtr="0">
            <a:noAutofit/>
          </a:bodyPr>
          <a:lstStyle/>
          <a:p>
            <a:r>
              <a:rPr lang="sl-SI" sz="2800" dirty="0">
                <a:solidFill>
                  <a:schemeClr val="accent3">
                    <a:lumMod val="20000"/>
                    <a:lumOff val="80000"/>
                  </a:schemeClr>
                </a:solidFill>
              </a:rPr>
              <a:t>Dr. </a:t>
            </a:r>
            <a:r>
              <a:rPr lang="sl-SI" sz="2800" dirty="0" err="1">
                <a:solidFill>
                  <a:schemeClr val="accent3">
                    <a:lumMod val="20000"/>
                    <a:lumOff val="80000"/>
                  </a:schemeClr>
                </a:solidFill>
              </a:rPr>
              <a:t>Tahani</a:t>
            </a:r>
            <a:r>
              <a:rPr lang="sl-SI" sz="2800" dirty="0">
                <a:solidFill>
                  <a:schemeClr val="accent3">
                    <a:lumMod val="20000"/>
                    <a:lumOff val="80000"/>
                  </a:schemeClr>
                </a:solidFill>
              </a:rPr>
              <a:t> </a:t>
            </a:r>
            <a:r>
              <a:rPr lang="sl-SI" sz="2800" dirty="0" err="1">
                <a:solidFill>
                  <a:schemeClr val="accent3">
                    <a:lumMod val="20000"/>
                    <a:lumOff val="80000"/>
                  </a:schemeClr>
                </a:solidFill>
              </a:rPr>
              <a:t>Baakdhah</a:t>
            </a:r>
            <a:r>
              <a:rPr lang="sl-SI" sz="2800" dirty="0">
                <a:solidFill>
                  <a:schemeClr val="accent3">
                    <a:lumMod val="20000"/>
                    <a:lumOff val="80000"/>
                  </a:schemeClr>
                </a:solidFill>
              </a:rPr>
              <a:t> predstavlja </a:t>
            </a:r>
            <a:r>
              <a:rPr lang="sl-SI" sz="2800" dirty="0" err="1">
                <a:solidFill>
                  <a:schemeClr val="accent3">
                    <a:lumMod val="20000"/>
                    <a:lumOff val="80000"/>
                  </a:schemeClr>
                </a:solidFill>
              </a:rPr>
              <a:t>coronavirus</a:t>
            </a:r>
            <a:r>
              <a:rPr lang="sl-SI" sz="2800" dirty="0">
                <a:solidFill>
                  <a:schemeClr val="accent3">
                    <a:lumMod val="20000"/>
                    <a:lumOff val="80000"/>
                  </a:schemeClr>
                </a:solidFill>
              </a:rPr>
              <a:t> javnosti s pomočjo </a:t>
            </a:r>
            <a:r>
              <a:rPr lang="sl-SI" sz="2800" dirty="0">
                <a:solidFill>
                  <a:schemeClr val="accent4"/>
                </a:solidFill>
              </a:rPr>
              <a:t>modela</a:t>
            </a:r>
            <a:r>
              <a:rPr lang="sl-SI" sz="2800" dirty="0">
                <a:solidFill>
                  <a:schemeClr val="accent3">
                    <a:lumMod val="20000"/>
                    <a:lumOff val="80000"/>
                  </a:schemeClr>
                </a:solidFill>
              </a:rPr>
              <a:t> -kvačkane igrače.</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31" y="1145680"/>
            <a:ext cx="6177565" cy="4414385"/>
          </a:xfrm>
          <a:prstGeom prst="rect">
            <a:avLst/>
          </a:prstGeom>
        </p:spPr>
      </p:pic>
      <p:sp>
        <p:nvSpPr>
          <p:cNvPr id="5" name="Pravokotnik 4"/>
          <p:cNvSpPr/>
          <p:nvPr/>
        </p:nvSpPr>
        <p:spPr>
          <a:xfrm>
            <a:off x="416419" y="5652572"/>
            <a:ext cx="6096000" cy="369332"/>
          </a:xfrm>
          <a:prstGeom prst="rect">
            <a:avLst/>
          </a:prstGeom>
        </p:spPr>
        <p:txBody>
          <a:bodyPr>
            <a:spAutoFit/>
          </a:bodyPr>
          <a:lstStyle/>
          <a:p>
            <a:r>
              <a:rPr lang="sl-SI" dirty="0">
                <a:solidFill>
                  <a:schemeClr val="accent5"/>
                </a:solidFill>
                <a:latin typeface="+mj-lt"/>
              </a:rPr>
              <a:t>Dr. </a:t>
            </a:r>
            <a:r>
              <a:rPr lang="sl-SI" dirty="0" err="1">
                <a:solidFill>
                  <a:schemeClr val="accent5"/>
                </a:solidFill>
                <a:latin typeface="+mj-lt"/>
              </a:rPr>
              <a:t>Tahani</a:t>
            </a:r>
            <a:r>
              <a:rPr lang="sl-SI" dirty="0">
                <a:solidFill>
                  <a:schemeClr val="accent5"/>
                </a:solidFill>
                <a:latin typeface="+mj-lt"/>
              </a:rPr>
              <a:t> </a:t>
            </a:r>
            <a:r>
              <a:rPr lang="sl-SI" dirty="0" err="1">
                <a:solidFill>
                  <a:schemeClr val="accent5"/>
                </a:solidFill>
                <a:latin typeface="+mj-lt"/>
              </a:rPr>
              <a:t>Baakdhah</a:t>
            </a:r>
            <a:r>
              <a:rPr lang="sl-SI" dirty="0">
                <a:solidFill>
                  <a:schemeClr val="accent5"/>
                </a:solidFill>
                <a:latin typeface="+mj-lt"/>
              </a:rPr>
              <a:t> (MD, </a:t>
            </a:r>
            <a:r>
              <a:rPr lang="sl-SI" dirty="0" err="1">
                <a:solidFill>
                  <a:schemeClr val="accent5"/>
                </a:solidFill>
                <a:latin typeface="+mj-lt"/>
              </a:rPr>
              <a:t>MSc</a:t>
            </a:r>
            <a:r>
              <a:rPr lang="sl-SI" dirty="0">
                <a:solidFill>
                  <a:schemeClr val="accent5"/>
                </a:solidFill>
                <a:latin typeface="+mj-lt"/>
              </a:rPr>
              <a:t>, </a:t>
            </a:r>
            <a:r>
              <a:rPr lang="sl-SI" dirty="0" err="1">
                <a:solidFill>
                  <a:schemeClr val="accent5"/>
                </a:solidFill>
                <a:latin typeface="+mj-lt"/>
              </a:rPr>
              <a:t>PhD</a:t>
            </a:r>
            <a:r>
              <a:rPr lang="sl-SI" dirty="0">
                <a:solidFill>
                  <a:schemeClr val="accent5"/>
                </a:solidFill>
                <a:latin typeface="+mj-lt"/>
              </a:rPr>
              <a:t> </a:t>
            </a:r>
            <a:r>
              <a:rPr lang="sl-SI" dirty="0" err="1">
                <a:solidFill>
                  <a:schemeClr val="accent5"/>
                </a:solidFill>
                <a:latin typeface="+mj-lt"/>
              </a:rPr>
              <a:t>stem</a:t>
            </a:r>
            <a:r>
              <a:rPr lang="sl-SI" dirty="0">
                <a:solidFill>
                  <a:schemeClr val="accent5"/>
                </a:solidFill>
                <a:latin typeface="+mj-lt"/>
              </a:rPr>
              <a:t> </a:t>
            </a:r>
            <a:r>
              <a:rPr lang="sl-SI" dirty="0" err="1">
                <a:solidFill>
                  <a:schemeClr val="accent5"/>
                </a:solidFill>
                <a:latin typeface="+mj-lt"/>
              </a:rPr>
              <a:t>cells</a:t>
            </a:r>
            <a:r>
              <a:rPr lang="sl-SI" dirty="0">
                <a:solidFill>
                  <a:schemeClr val="accent5"/>
                </a:solidFill>
                <a:latin typeface="+mj-lt"/>
              </a:rPr>
              <a:t> </a:t>
            </a:r>
            <a:r>
              <a:rPr lang="sl-SI" dirty="0" err="1">
                <a:solidFill>
                  <a:schemeClr val="accent5"/>
                </a:solidFill>
                <a:latin typeface="+mj-lt"/>
              </a:rPr>
              <a:t>researcher</a:t>
            </a:r>
            <a:r>
              <a:rPr lang="sl-SI" dirty="0">
                <a:solidFill>
                  <a:schemeClr val="accent5"/>
                </a:solidFill>
                <a:latin typeface="+mj-lt"/>
              </a:rPr>
              <a:t>)</a:t>
            </a: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688" y="3352873"/>
            <a:ext cx="3870726" cy="2419204"/>
          </a:xfrm>
          <a:prstGeom prst="rect">
            <a:avLst/>
          </a:prstGeom>
        </p:spPr>
      </p:pic>
      <p:pic>
        <p:nvPicPr>
          <p:cNvPr id="7" name="Slika 6">
            <a:extLst>
              <a:ext uri="{FF2B5EF4-FFF2-40B4-BE49-F238E27FC236}">
                <a16:creationId xmlns:a16="http://schemas.microsoft.com/office/drawing/2014/main" id="{E47236F0-755D-410F-85C6-D21207714138}"/>
              </a:ext>
            </a:extLst>
          </p:cNvPr>
          <p:cNvPicPr/>
          <p:nvPr/>
        </p:nvPicPr>
        <p:blipFill>
          <a:blip r:embed="rId4">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79379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1703881" y="5846164"/>
            <a:ext cx="8132268" cy="487875"/>
          </a:xfrm>
        </p:spPr>
        <p:txBody>
          <a:bodyPr>
            <a:normAutofit/>
          </a:bodyPr>
          <a:lstStyle/>
          <a:p>
            <a:pPr>
              <a:lnSpc>
                <a:spcPct val="107000"/>
              </a:lnSpc>
              <a:spcBef>
                <a:spcPts val="0"/>
              </a:spcBef>
              <a:spcAft>
                <a:spcPts val="800"/>
              </a:spcAft>
            </a:pPr>
            <a:r>
              <a:rPr lang="sl-SI" sz="1800" dirty="0" err="1">
                <a:solidFill>
                  <a:srgbClr val="0070C0"/>
                </a:solidFill>
                <a:latin typeface="+mj-lt"/>
                <a:ea typeface="Calibri" panose="020F0502020204030204" pitchFamily="34" charset="0"/>
                <a:cs typeface="Times New Roman" panose="02020603050405020304" pitchFamily="18" charset="0"/>
              </a:rPr>
              <a:t>Coronavirus</a:t>
            </a:r>
            <a:r>
              <a:rPr lang="sl-SI" sz="1800" dirty="0">
                <a:solidFill>
                  <a:srgbClr val="0070C0"/>
                </a:solidFill>
                <a:latin typeface="+mj-lt"/>
                <a:ea typeface="Calibri" panose="020F0502020204030204" pitchFamily="34" charset="0"/>
                <a:cs typeface="Times New Roman" panose="02020603050405020304" pitchFamily="18" charset="0"/>
              </a:rPr>
              <a:t> slika: David S. </a:t>
            </a:r>
            <a:r>
              <a:rPr lang="sl-SI" sz="1800" dirty="0" err="1">
                <a:solidFill>
                  <a:srgbClr val="0070C0"/>
                </a:solidFill>
                <a:latin typeface="+mj-lt"/>
                <a:ea typeface="Calibri" panose="020F0502020204030204" pitchFamily="34" charset="0"/>
                <a:cs typeface="Times New Roman" panose="02020603050405020304" pitchFamily="18" charset="0"/>
              </a:rPr>
              <a:t>Goodsell</a:t>
            </a:r>
            <a:r>
              <a:rPr lang="sl-SI" sz="1800" dirty="0">
                <a:solidFill>
                  <a:srgbClr val="0070C0"/>
                </a:solidFill>
                <a:latin typeface="+mj-lt"/>
                <a:ea typeface="Calibri" panose="020F0502020204030204" pitchFamily="34" charset="0"/>
                <a:cs typeface="Times New Roman" panose="02020603050405020304" pitchFamily="18" charset="0"/>
              </a:rPr>
              <a:t>. (@</a:t>
            </a:r>
            <a:r>
              <a:rPr lang="sl-SI" sz="1800" dirty="0" err="1">
                <a:solidFill>
                  <a:srgbClr val="0070C0"/>
                </a:solidFill>
                <a:latin typeface="+mj-lt"/>
                <a:ea typeface="Calibri" panose="020F0502020204030204" pitchFamily="34" charset="0"/>
                <a:cs typeface="Times New Roman" panose="02020603050405020304" pitchFamily="18" charset="0"/>
              </a:rPr>
              <a:t>dgoodsell</a:t>
            </a:r>
            <a:r>
              <a:rPr lang="sl-SI" sz="1800" dirty="0">
                <a:solidFill>
                  <a:srgbClr val="0070C0"/>
                </a:solidFill>
                <a:latin typeface="+mj-lt"/>
                <a:ea typeface="Calibri" panose="020F0502020204030204" pitchFamily="34" charset="0"/>
                <a:cs typeface="Times New Roman" panose="02020603050405020304" pitchFamily="18" charset="0"/>
              </a:rPr>
              <a:t>/</a:t>
            </a:r>
            <a:r>
              <a:rPr lang="sl-SI" sz="1800" dirty="0" err="1">
                <a:solidFill>
                  <a:srgbClr val="0070C0"/>
                </a:solidFill>
                <a:latin typeface="+mj-lt"/>
                <a:ea typeface="Calibri" panose="020F0502020204030204" pitchFamily="34" charset="0"/>
                <a:cs typeface="Times New Roman" panose="02020603050405020304" pitchFamily="18" charset="0"/>
              </a:rPr>
              <a:t>Twitter</a:t>
            </a:r>
            <a:r>
              <a:rPr lang="sl-SI" sz="1800" dirty="0">
                <a:solidFill>
                  <a:srgbClr val="0070C0"/>
                </a:solidFill>
                <a:latin typeface="+mj-lt"/>
                <a:ea typeface="Calibri" panose="020F0502020204030204" pitchFamily="34" charset="0"/>
                <a:cs typeface="Times New Roman" panose="02020603050405020304" pitchFamily="18" charset="0"/>
              </a:rPr>
              <a:t>)</a:t>
            </a:r>
          </a:p>
          <a:p>
            <a:endParaRPr lang="sl-SI" sz="1800" dirty="0">
              <a:solidFill>
                <a:srgbClr val="0070C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881" y="704034"/>
            <a:ext cx="8688528" cy="4887297"/>
          </a:xfrm>
          <a:prstGeom prst="rect">
            <a:avLst/>
          </a:prstGeom>
        </p:spPr>
      </p:pic>
      <p:pic>
        <p:nvPicPr>
          <p:cNvPr id="5" name="Slika 4">
            <a:extLst>
              <a:ext uri="{FF2B5EF4-FFF2-40B4-BE49-F238E27FC236}">
                <a16:creationId xmlns:a16="http://schemas.microsoft.com/office/drawing/2014/main" id="{CD27D2DC-AE10-4D7E-82A3-67D6B4F169EE}"/>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389778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705397"/>
            <a:ext cx="10515600" cy="2852737"/>
          </a:xfrm>
        </p:spPr>
        <p:txBody>
          <a:bodyPr/>
          <a:lstStyle/>
          <a:p>
            <a:pPr algn="ctr"/>
            <a:r>
              <a:rPr lang="sl-SI" dirty="0">
                <a:solidFill>
                  <a:schemeClr val="accent4"/>
                </a:solidFill>
                <a:latin typeface="AR CHRISTY" panose="02000000000000000000" pitchFamily="2" charset="0"/>
              </a:rPr>
              <a:t>In kako bo izgledala </a:t>
            </a:r>
            <a:r>
              <a:rPr lang="sl-SI" dirty="0">
                <a:solidFill>
                  <a:schemeClr val="accent2">
                    <a:lumMod val="60000"/>
                    <a:lumOff val="40000"/>
                  </a:schemeClr>
                </a:solidFill>
                <a:latin typeface="AR CHRISTY" panose="02000000000000000000" pitchFamily="2" charset="0"/>
              </a:rPr>
              <a:t>tvoja slika </a:t>
            </a:r>
            <a:r>
              <a:rPr lang="sl-SI" dirty="0" err="1">
                <a:solidFill>
                  <a:schemeClr val="accent4"/>
                </a:solidFill>
                <a:latin typeface="AR CHRISTY" panose="02000000000000000000" pitchFamily="2" charset="0"/>
              </a:rPr>
              <a:t>coronavirusa</a:t>
            </a:r>
            <a:r>
              <a:rPr lang="sl-SI" dirty="0">
                <a:solidFill>
                  <a:schemeClr val="accent4"/>
                </a:solidFill>
                <a:latin typeface="AR CHRISTY" panose="02000000000000000000" pitchFamily="2" charset="0"/>
              </a:rPr>
              <a:t> in njegovega sveta? </a:t>
            </a:r>
          </a:p>
        </p:txBody>
      </p:sp>
      <p:pic>
        <p:nvPicPr>
          <p:cNvPr id="3" name="Slika 2">
            <a:extLst>
              <a:ext uri="{FF2B5EF4-FFF2-40B4-BE49-F238E27FC236}">
                <a16:creationId xmlns:a16="http://schemas.microsoft.com/office/drawing/2014/main" id="{03CCA1BA-30BC-4458-A42C-D7FFF9BB82BC}"/>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203058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705397"/>
            <a:ext cx="10515600" cy="2852737"/>
          </a:xfrm>
        </p:spPr>
        <p:txBody>
          <a:bodyPr>
            <a:normAutofit/>
          </a:bodyPr>
          <a:lstStyle/>
          <a:p>
            <a:pPr algn="ctr"/>
            <a:r>
              <a:rPr lang="sl-SI" sz="2400" dirty="0">
                <a:solidFill>
                  <a:schemeClr val="accent4"/>
                </a:solidFill>
                <a:latin typeface="AR CHRISTY" panose="02000000000000000000" pitchFamily="2" charset="0"/>
              </a:rPr>
              <a:t>Pripravila: Monika Luskovec Matovski, CŠOD Kavka </a:t>
            </a:r>
          </a:p>
        </p:txBody>
      </p:sp>
      <p:pic>
        <p:nvPicPr>
          <p:cNvPr id="3" name="Slika 2">
            <a:extLst>
              <a:ext uri="{FF2B5EF4-FFF2-40B4-BE49-F238E27FC236}">
                <a16:creationId xmlns:a16="http://schemas.microsoft.com/office/drawing/2014/main" id="{03CCA1BA-30BC-4458-A42C-D7FFF9BB82BC}"/>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294877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656728"/>
            <a:ext cx="9144000" cy="1526617"/>
          </a:xfrm>
        </p:spPr>
        <p:txBody>
          <a:bodyPr>
            <a:normAutofit fontScale="90000"/>
          </a:bodyPr>
          <a:lstStyle/>
          <a:p>
            <a:r>
              <a:rPr lang="sl-SI" dirty="0">
                <a:solidFill>
                  <a:schemeClr val="accent6">
                    <a:lumMod val="20000"/>
                    <a:lumOff val="80000"/>
                  </a:schemeClr>
                </a:solidFill>
                <a:latin typeface="AR CHRISTY" panose="02000000000000000000" pitchFamily="2" charset="0"/>
              </a:rPr>
              <a:t>ALI STE VIDELI KATERO OD SPODNJIH SLIK ALI PODOBNO V ZADNJIH 14 DNEVIH</a:t>
            </a:r>
            <a:r>
              <a:rPr lang="sl-SI" sz="4400" dirty="0">
                <a:solidFill>
                  <a:schemeClr val="accent6">
                    <a:lumMod val="20000"/>
                    <a:lumOff val="80000"/>
                  </a:schemeClr>
                </a:solidFill>
                <a:latin typeface="AR CHRISTY" panose="02000000000000000000" pitchFamily="2" charset="0"/>
              </a:rPr>
              <a:t>?</a:t>
            </a: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15" y="3183345"/>
            <a:ext cx="3339922" cy="1878706"/>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84" y="4604486"/>
            <a:ext cx="3604474" cy="1802237"/>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5505" y="3183345"/>
            <a:ext cx="4513777" cy="2537746"/>
          </a:xfrm>
          <a:prstGeom prst="rect">
            <a:avLst/>
          </a:prstGeom>
        </p:spPr>
      </p:pic>
      <p:pic>
        <p:nvPicPr>
          <p:cNvPr id="7" name="Slika 6">
            <a:extLst>
              <a:ext uri="{FF2B5EF4-FFF2-40B4-BE49-F238E27FC236}">
                <a16:creationId xmlns:a16="http://schemas.microsoft.com/office/drawing/2014/main" id="{23EBA847-0827-4F86-BF8D-9B5F4B3B616F}"/>
              </a:ext>
            </a:extLst>
          </p:cNvPr>
          <p:cNvPicPr/>
          <p:nvPr/>
        </p:nvPicPr>
        <p:blipFill>
          <a:blip r:embed="rId5">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176489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552737"/>
            <a:ext cx="9144000" cy="2387600"/>
          </a:xfrm>
        </p:spPr>
        <p:txBody>
          <a:bodyPr>
            <a:normAutofit fontScale="90000"/>
          </a:bodyPr>
          <a:lstStyle/>
          <a:p>
            <a:pPr algn="l"/>
            <a:r>
              <a:rPr lang="sl-SI" dirty="0">
                <a:solidFill>
                  <a:schemeClr val="accent6">
                    <a:lumMod val="20000"/>
                    <a:lumOff val="80000"/>
                  </a:schemeClr>
                </a:solidFill>
                <a:latin typeface="AR CHRISTY" panose="02000000000000000000" pitchFamily="2" charset="0"/>
              </a:rPr>
              <a:t>ALI VESTE, KAJ PREDSTAVLJA?</a:t>
            </a:r>
            <a:br>
              <a:rPr lang="sl-SI" dirty="0">
                <a:latin typeface="AR CHRISTY" panose="02000000000000000000" pitchFamily="2" charset="0"/>
              </a:rPr>
            </a:br>
            <a:endParaRPr lang="sl-SI" dirty="0">
              <a:latin typeface="AR CHRISTY" panose="02000000000000000000" pitchFamily="2" charset="0"/>
            </a:endParaRPr>
          </a:p>
        </p:txBody>
      </p:sp>
      <p:sp>
        <p:nvSpPr>
          <p:cNvPr id="3" name="Podnaslov 2"/>
          <p:cNvSpPr>
            <a:spLocks noGrp="1"/>
          </p:cNvSpPr>
          <p:nvPr>
            <p:ph type="subTitle" idx="1"/>
          </p:nvPr>
        </p:nvSpPr>
        <p:spPr>
          <a:xfrm>
            <a:off x="1524000" y="3377185"/>
            <a:ext cx="9293902" cy="1655762"/>
          </a:xfrm>
        </p:spPr>
        <p:txBody>
          <a:bodyPr>
            <a:normAutofit/>
          </a:bodyPr>
          <a:lstStyle/>
          <a:p>
            <a:pPr algn="l"/>
            <a:r>
              <a:rPr lang="sl-SI" sz="5400" dirty="0">
                <a:solidFill>
                  <a:schemeClr val="accent6">
                    <a:lumMod val="20000"/>
                    <a:lumOff val="80000"/>
                  </a:schemeClr>
                </a:solidFill>
                <a:latin typeface="AR CHRISTY" panose="02000000000000000000" pitchFamily="2" charset="0"/>
              </a:rPr>
              <a:t>ALI VESTE, KAKO JE SLIKA NASTALA?</a:t>
            </a:r>
          </a:p>
        </p:txBody>
      </p:sp>
      <p:pic>
        <p:nvPicPr>
          <p:cNvPr id="4" name="Slika 3">
            <a:extLst>
              <a:ext uri="{FF2B5EF4-FFF2-40B4-BE49-F238E27FC236}">
                <a16:creationId xmlns:a16="http://schemas.microsoft.com/office/drawing/2014/main" id="{F7AF0217-2C78-4369-A2AD-3DDCCC7F3B87}"/>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114544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56911" y="1736726"/>
            <a:ext cx="6157264" cy="2852737"/>
          </a:xfrm>
        </p:spPr>
        <p:txBody>
          <a:bodyPr>
            <a:normAutofit fontScale="90000"/>
          </a:bodyPr>
          <a:lstStyle/>
          <a:p>
            <a:r>
              <a:rPr lang="sl-SI" sz="3200" b="1" dirty="0">
                <a:solidFill>
                  <a:schemeClr val="accent3">
                    <a:lumMod val="20000"/>
                    <a:lumOff val="80000"/>
                  </a:schemeClr>
                </a:solidFill>
              </a:rPr>
              <a:t>Leta 1975 je nastala slika s presevnim elektronskim mikroskopom, ki prikazuje </a:t>
            </a:r>
            <a:r>
              <a:rPr lang="sl-SI" sz="3200" b="1" u="sng" dirty="0">
                <a:solidFill>
                  <a:schemeClr val="accent3">
                    <a:lumMod val="20000"/>
                    <a:lumOff val="80000"/>
                  </a:schemeClr>
                </a:solidFill>
              </a:rPr>
              <a:t>štiri viruse ptičjega </a:t>
            </a:r>
            <a:r>
              <a:rPr lang="sl-SI" sz="3200" b="1" u="sng" dirty="0" err="1">
                <a:solidFill>
                  <a:schemeClr val="accent3">
                    <a:lumMod val="20000"/>
                    <a:lumOff val="80000"/>
                  </a:schemeClr>
                </a:solidFill>
              </a:rPr>
              <a:t>koronavirusa</a:t>
            </a:r>
            <a:r>
              <a:rPr lang="sl-SI" sz="3200" b="1" u="sng" dirty="0">
                <a:solidFill>
                  <a:schemeClr val="accent3">
                    <a:lumMod val="20000"/>
                    <a:lumOff val="80000"/>
                  </a:schemeClr>
                </a:solidFill>
              </a:rPr>
              <a:t> </a:t>
            </a:r>
            <a:r>
              <a:rPr lang="sl-SI" sz="3200" b="1" dirty="0">
                <a:solidFill>
                  <a:schemeClr val="accent3">
                    <a:lumMod val="20000"/>
                    <a:lumOff val="80000"/>
                  </a:schemeClr>
                </a:solidFill>
              </a:rPr>
              <a:t>(IBV). Ta virus uvrščamo v skupino </a:t>
            </a:r>
            <a:r>
              <a:rPr lang="sl-SI" sz="3200" b="1" i="1" dirty="0" err="1">
                <a:solidFill>
                  <a:schemeClr val="accent3">
                    <a:lumMod val="20000"/>
                    <a:lumOff val="80000"/>
                  </a:schemeClr>
                </a:solidFill>
              </a:rPr>
              <a:t>Coronavirusov</a:t>
            </a:r>
            <a:r>
              <a:rPr lang="sl-SI" sz="3200" b="1" i="1" dirty="0">
                <a:solidFill>
                  <a:schemeClr val="accent3">
                    <a:lumMod val="20000"/>
                    <a:lumOff val="80000"/>
                  </a:schemeClr>
                </a:solidFill>
              </a:rPr>
              <a:t> </a:t>
            </a:r>
            <a:r>
              <a:rPr lang="sl-SI" sz="3200" b="1" dirty="0">
                <a:solidFill>
                  <a:schemeClr val="accent3">
                    <a:lumMod val="20000"/>
                    <a:lumOff val="80000"/>
                  </a:schemeClr>
                </a:solidFill>
              </a:rPr>
              <a:t>in povzročajo bolezni dihal in izločal pri pticah. Slika je umetno obarvana.  </a:t>
            </a:r>
          </a:p>
        </p:txBody>
      </p:sp>
      <p:sp>
        <p:nvSpPr>
          <p:cNvPr id="3" name="Označba mesta besedila 2"/>
          <p:cNvSpPr>
            <a:spLocks noGrp="1"/>
          </p:cNvSpPr>
          <p:nvPr>
            <p:ph type="body" idx="1"/>
          </p:nvPr>
        </p:nvSpPr>
        <p:spPr/>
        <p:txBody>
          <a:bodyPr/>
          <a:lstStyle/>
          <a:p>
            <a:endParaRPr lang="sl-SI" dirty="0"/>
          </a:p>
        </p:txBody>
      </p:sp>
      <p:sp>
        <p:nvSpPr>
          <p:cNvPr id="5" name="Pravokotnik 4"/>
          <p:cNvSpPr/>
          <p:nvPr/>
        </p:nvSpPr>
        <p:spPr>
          <a:xfrm>
            <a:off x="5190186" y="6300788"/>
            <a:ext cx="2592376" cy="261610"/>
          </a:xfrm>
          <a:prstGeom prst="rect">
            <a:avLst/>
          </a:prstGeom>
        </p:spPr>
        <p:txBody>
          <a:bodyPr wrap="none">
            <a:spAutoFit/>
          </a:bodyPr>
          <a:lstStyle/>
          <a:p>
            <a:r>
              <a:rPr lang="sl-SI" sz="1100" dirty="0">
                <a:solidFill>
                  <a:schemeClr val="accent1">
                    <a:lumMod val="75000"/>
                  </a:schemeClr>
                </a:solidFill>
                <a:latin typeface="Segoe UI" panose="020B0502040204020203" pitchFamily="34" charset="0"/>
                <a:ea typeface="Times New Roman" panose="02020603050405020304" pitchFamily="18" charset="0"/>
              </a:rPr>
              <a:t>CDC/ Dr. Fred Murphy; </a:t>
            </a:r>
            <a:r>
              <a:rPr lang="sl-SI" sz="1100" dirty="0" err="1">
                <a:solidFill>
                  <a:schemeClr val="accent1">
                    <a:lumMod val="75000"/>
                  </a:schemeClr>
                </a:solidFill>
                <a:latin typeface="Segoe UI" panose="020B0502040204020203" pitchFamily="34" charset="0"/>
                <a:ea typeface="Times New Roman" panose="02020603050405020304" pitchFamily="18" charset="0"/>
              </a:rPr>
              <a:t>Sylvia</a:t>
            </a:r>
            <a:r>
              <a:rPr lang="sl-SI" sz="1100" dirty="0">
                <a:solidFill>
                  <a:schemeClr val="accent1">
                    <a:lumMod val="75000"/>
                  </a:schemeClr>
                </a:solidFill>
                <a:latin typeface="Segoe UI" panose="020B0502040204020203" pitchFamily="34" charset="0"/>
                <a:ea typeface="Times New Roman" panose="02020603050405020304" pitchFamily="18" charset="0"/>
              </a:rPr>
              <a:t> </a:t>
            </a:r>
            <a:r>
              <a:rPr lang="sl-SI" sz="1100" dirty="0" err="1">
                <a:solidFill>
                  <a:schemeClr val="accent1">
                    <a:lumMod val="75000"/>
                  </a:schemeClr>
                </a:solidFill>
                <a:latin typeface="Segoe UI" panose="020B0502040204020203" pitchFamily="34" charset="0"/>
                <a:ea typeface="Times New Roman" panose="02020603050405020304" pitchFamily="18" charset="0"/>
              </a:rPr>
              <a:t>Whitfield</a:t>
            </a:r>
            <a:endParaRPr lang="sl-SI" sz="1100" dirty="0">
              <a:solidFill>
                <a:schemeClr val="accent1">
                  <a:lumMod val="75000"/>
                </a:schemeClr>
              </a:solidFill>
            </a:endParaRP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1279" y="1161659"/>
            <a:ext cx="5906203" cy="4372056"/>
          </a:xfrm>
          <a:prstGeom prst="rect">
            <a:avLst/>
          </a:prstGeom>
        </p:spPr>
      </p:pic>
      <p:pic>
        <p:nvPicPr>
          <p:cNvPr id="7" name="Slika 6">
            <a:extLst>
              <a:ext uri="{FF2B5EF4-FFF2-40B4-BE49-F238E27FC236}">
                <a16:creationId xmlns:a16="http://schemas.microsoft.com/office/drawing/2014/main" id="{88DFFED6-82C3-498B-A5F8-0B5C03075811}"/>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35270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0" y="552449"/>
            <a:ext cx="5603473" cy="5499278"/>
          </a:xfrm>
        </p:spPr>
        <p:txBody>
          <a:bodyPr anchor="t" anchorCtr="0">
            <a:normAutofit/>
          </a:bodyPr>
          <a:lstStyle/>
          <a:p>
            <a:pPr lvl="0">
              <a:spcBef>
                <a:spcPts val="1000"/>
              </a:spcBef>
            </a:pPr>
            <a:r>
              <a:rPr lang="sl-SI" sz="2100" b="1" dirty="0">
                <a:solidFill>
                  <a:srgbClr val="A5A5A5">
                    <a:lumMod val="20000"/>
                    <a:lumOff val="80000"/>
                  </a:srgbClr>
                </a:solidFill>
                <a:ea typeface="+mn-ea"/>
                <a:cs typeface="+mn-cs"/>
              </a:rPr>
              <a:t>Ta slika, narejena s presevnim elektronskim mikroskopom, prikazuje virus MERS – </a:t>
            </a:r>
            <a:r>
              <a:rPr lang="sl-SI" sz="2100" b="1" dirty="0" err="1">
                <a:solidFill>
                  <a:srgbClr val="A5A5A5">
                    <a:lumMod val="20000"/>
                    <a:lumOff val="80000"/>
                  </a:srgbClr>
                </a:solidFill>
                <a:ea typeface="+mn-ea"/>
                <a:cs typeface="+mn-cs"/>
              </a:rPr>
              <a:t>CoV</a:t>
            </a:r>
            <a:r>
              <a:rPr lang="sl-SI" sz="2100" b="1" dirty="0">
                <a:solidFill>
                  <a:srgbClr val="A5A5A5">
                    <a:lumMod val="20000"/>
                    <a:lumOff val="80000"/>
                  </a:srgbClr>
                </a:solidFill>
                <a:ea typeface="+mn-ea"/>
                <a:cs typeface="+mn-cs"/>
              </a:rPr>
              <a:t>, virus, ki tudi sodi med </a:t>
            </a:r>
            <a:r>
              <a:rPr lang="sl-SI" sz="2100" b="1" dirty="0" err="1">
                <a:solidFill>
                  <a:srgbClr val="A5A5A5">
                    <a:lumMod val="20000"/>
                    <a:lumOff val="80000"/>
                  </a:srgbClr>
                </a:solidFill>
                <a:ea typeface="+mn-ea"/>
                <a:cs typeface="+mn-cs"/>
              </a:rPr>
              <a:t>Coronaviruse</a:t>
            </a:r>
            <a:r>
              <a:rPr lang="sl-SI" sz="2100" b="1" dirty="0">
                <a:solidFill>
                  <a:srgbClr val="A5A5A5">
                    <a:lumMod val="20000"/>
                    <a:lumOff val="80000"/>
                  </a:srgbClr>
                </a:solidFill>
                <a:ea typeface="+mn-ea"/>
                <a:cs typeface="+mn-cs"/>
              </a:rPr>
              <a:t>. </a:t>
            </a:r>
            <a:br>
              <a:rPr lang="sl-SI" sz="2100" b="1" dirty="0">
                <a:solidFill>
                  <a:srgbClr val="A5A5A5">
                    <a:lumMod val="20000"/>
                    <a:lumOff val="80000"/>
                  </a:srgbClr>
                </a:solidFill>
                <a:ea typeface="+mn-ea"/>
                <a:cs typeface="+mn-cs"/>
              </a:rPr>
            </a:br>
            <a:r>
              <a:rPr lang="sl-SI" sz="2100" b="1" dirty="0">
                <a:solidFill>
                  <a:srgbClr val="A5A5A5">
                    <a:lumMod val="20000"/>
                    <a:lumOff val="80000"/>
                  </a:srgbClr>
                </a:solidFill>
                <a:ea typeface="+mn-ea"/>
                <a:cs typeface="+mn-cs"/>
              </a:rPr>
              <a:t>Ime so </a:t>
            </a:r>
            <a:r>
              <a:rPr lang="sl-SI" sz="2100" b="1" dirty="0" err="1">
                <a:solidFill>
                  <a:srgbClr val="A5A5A5">
                    <a:lumMod val="20000"/>
                    <a:lumOff val="80000"/>
                  </a:srgbClr>
                </a:solidFill>
                <a:ea typeface="+mn-ea"/>
                <a:cs typeface="+mn-cs"/>
              </a:rPr>
              <a:t>Coronavirusi</a:t>
            </a:r>
            <a:r>
              <a:rPr lang="sl-SI" sz="2100" b="1" dirty="0">
                <a:solidFill>
                  <a:srgbClr val="A5A5A5">
                    <a:lumMod val="20000"/>
                    <a:lumOff val="80000"/>
                  </a:srgbClr>
                </a:solidFill>
                <a:ea typeface="+mn-ea"/>
                <a:cs typeface="+mn-cs"/>
              </a:rPr>
              <a:t> dobili po izrastkih, ki obdajajo osrednji del in se vidijo kot avra ali korona. </a:t>
            </a:r>
            <a:br>
              <a:rPr lang="sl-SI" sz="2100" b="1" dirty="0">
                <a:solidFill>
                  <a:srgbClr val="A5A5A5">
                    <a:lumMod val="20000"/>
                    <a:lumOff val="80000"/>
                  </a:srgbClr>
                </a:solidFill>
                <a:ea typeface="+mn-ea"/>
                <a:cs typeface="+mn-cs"/>
              </a:rPr>
            </a:br>
            <a:r>
              <a:rPr lang="sl-SI" sz="2100" b="1" dirty="0">
                <a:solidFill>
                  <a:srgbClr val="A5A5A5">
                    <a:lumMod val="20000"/>
                    <a:lumOff val="80000"/>
                  </a:srgbClr>
                </a:solidFill>
                <a:ea typeface="+mn-ea"/>
                <a:cs typeface="+mn-cs"/>
              </a:rPr>
              <a:t>Takšno korono lahko vidimo tudi okoli sonca med popolnim sončnim mrkom.</a:t>
            </a:r>
            <a:br>
              <a:rPr lang="sl-SI" sz="21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br>
              <a:rPr lang="sl-SI" sz="1200" b="1" dirty="0">
                <a:solidFill>
                  <a:srgbClr val="A5A5A5">
                    <a:lumMod val="20000"/>
                    <a:lumOff val="80000"/>
                  </a:srgbClr>
                </a:solidFill>
                <a:ea typeface="+mn-ea"/>
                <a:cs typeface="+mn-cs"/>
              </a:rPr>
            </a:br>
            <a:r>
              <a:rPr lang="sl-SI" sz="1200" b="1" dirty="0">
                <a:solidFill>
                  <a:srgbClr val="A5A5A5">
                    <a:lumMod val="20000"/>
                    <a:lumOff val="80000"/>
                  </a:srgbClr>
                </a:solidFill>
                <a:ea typeface="+mn-ea"/>
                <a:cs typeface="+mn-cs"/>
              </a:rPr>
              <a:t>                                                                                                                        </a:t>
            </a:r>
            <a:r>
              <a:rPr lang="sl-SI" sz="1200" b="1" dirty="0">
                <a:solidFill>
                  <a:schemeClr val="accent5"/>
                </a:solidFill>
                <a:ea typeface="+mn-ea"/>
                <a:cs typeface="+mn-cs"/>
              </a:rPr>
              <a:t>Wikipedija: NASA</a:t>
            </a:r>
            <a:br>
              <a:rPr lang="sl-SI" sz="1200" b="1" dirty="0">
                <a:solidFill>
                  <a:srgbClr val="A5A5A5">
                    <a:lumMod val="20000"/>
                    <a:lumOff val="80000"/>
                  </a:srgbClr>
                </a:solidFill>
                <a:ea typeface="+mn-ea"/>
                <a:cs typeface="+mn-cs"/>
              </a:rPr>
            </a:br>
            <a:r>
              <a:rPr lang="sl-SI" sz="2100" b="1" dirty="0">
                <a:solidFill>
                  <a:srgbClr val="A5A5A5">
                    <a:lumMod val="20000"/>
                    <a:lumOff val="80000"/>
                  </a:srgbClr>
                </a:solidFill>
                <a:ea typeface="+mn-ea"/>
                <a:cs typeface="+mn-cs"/>
              </a:rPr>
              <a:t>Latinsko pomeni beseda </a:t>
            </a:r>
            <a:r>
              <a:rPr lang="sl-SI" sz="2100" b="1" dirty="0" err="1">
                <a:solidFill>
                  <a:srgbClr val="A5A5A5">
                    <a:lumMod val="20000"/>
                    <a:lumOff val="80000"/>
                  </a:srgbClr>
                </a:solidFill>
                <a:ea typeface="+mn-ea"/>
                <a:cs typeface="+mn-cs"/>
              </a:rPr>
              <a:t>corona</a:t>
            </a:r>
            <a:r>
              <a:rPr lang="sl-SI" sz="2100" b="1" dirty="0">
                <a:solidFill>
                  <a:srgbClr val="A5A5A5">
                    <a:lumMod val="20000"/>
                    <a:lumOff val="80000"/>
                  </a:srgbClr>
                </a:solidFill>
                <a:ea typeface="+mn-ea"/>
                <a:cs typeface="+mn-cs"/>
              </a:rPr>
              <a:t> – krona.</a:t>
            </a:r>
            <a:br>
              <a:rPr lang="sl-SI" sz="2100" b="1" dirty="0">
                <a:solidFill>
                  <a:srgbClr val="A5A5A5">
                    <a:lumMod val="20000"/>
                    <a:lumOff val="80000"/>
                  </a:srgbClr>
                </a:solidFill>
                <a:ea typeface="+mn-ea"/>
                <a:cs typeface="+mn-cs"/>
              </a:rPr>
            </a:br>
            <a:endParaRPr lang="sl-SI" dirty="0"/>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7065" y="2502257"/>
            <a:ext cx="1853485" cy="1853485"/>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5" y="376338"/>
            <a:ext cx="5359953" cy="6105322"/>
          </a:xfrm>
          <a:prstGeom prst="rect">
            <a:avLst/>
          </a:prstGeom>
        </p:spPr>
      </p:pic>
      <p:pic>
        <p:nvPicPr>
          <p:cNvPr id="7" name="Slika 6"/>
          <p:cNvPicPr>
            <a:picLocks noChangeAspect="1"/>
          </p:cNvPicPr>
          <p:nvPr/>
        </p:nvPicPr>
        <p:blipFill>
          <a:blip r:embed="rId4"/>
          <a:stretch>
            <a:fillRect/>
          </a:stretch>
        </p:blipFill>
        <p:spPr>
          <a:xfrm>
            <a:off x="5782613" y="6252550"/>
            <a:ext cx="4261473" cy="426757"/>
          </a:xfrm>
          <a:prstGeom prst="rect">
            <a:avLst/>
          </a:prstGeom>
        </p:spPr>
      </p:pic>
      <p:pic>
        <p:nvPicPr>
          <p:cNvPr id="6" name="Slika 5">
            <a:extLst>
              <a:ext uri="{FF2B5EF4-FFF2-40B4-BE49-F238E27FC236}">
                <a16:creationId xmlns:a16="http://schemas.microsoft.com/office/drawing/2014/main" id="{1E5EB0B0-BFCC-4170-94D6-CE5A9D9914F1}"/>
              </a:ext>
            </a:extLst>
          </p:cNvPr>
          <p:cNvPicPr/>
          <p:nvPr/>
        </p:nvPicPr>
        <p:blipFill>
          <a:blip r:embed="rId5">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201419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68980" y="1352738"/>
            <a:ext cx="5529469" cy="4345707"/>
          </a:xfrm>
        </p:spPr>
        <p:txBody>
          <a:bodyPr anchor="t" anchorCtr="0">
            <a:normAutofit fontScale="90000"/>
          </a:bodyPr>
          <a:lstStyle/>
          <a:p>
            <a:pPr algn="l"/>
            <a:r>
              <a:rPr lang="sl-SI" sz="5300" dirty="0">
                <a:solidFill>
                  <a:schemeClr val="accent3">
                    <a:lumMod val="20000"/>
                    <a:lumOff val="80000"/>
                  </a:schemeClr>
                </a:solidFill>
                <a:latin typeface="AR CHRISTY" panose="02000000000000000000" pitchFamily="2" charset="0"/>
              </a:rPr>
              <a:t>In kako veliki so </a:t>
            </a:r>
            <a:r>
              <a:rPr lang="sl-SI" sz="5300" dirty="0" err="1">
                <a:solidFill>
                  <a:schemeClr val="accent3">
                    <a:lumMod val="20000"/>
                    <a:lumOff val="80000"/>
                  </a:schemeClr>
                </a:solidFill>
                <a:latin typeface="AR CHRISTY" panose="02000000000000000000" pitchFamily="2" charset="0"/>
              </a:rPr>
              <a:t>coronavirusi</a:t>
            </a:r>
            <a:r>
              <a:rPr lang="sl-SI" sz="5300" dirty="0">
                <a:solidFill>
                  <a:schemeClr val="accent3">
                    <a:lumMod val="20000"/>
                    <a:lumOff val="80000"/>
                  </a:schemeClr>
                </a:solidFill>
                <a:latin typeface="AR CHRISTY" panose="02000000000000000000" pitchFamily="2" charset="0"/>
              </a:rPr>
              <a:t> ?</a:t>
            </a:r>
            <a:br>
              <a:rPr lang="sl-SI" sz="4400" dirty="0">
                <a:solidFill>
                  <a:schemeClr val="accent3">
                    <a:lumMod val="20000"/>
                    <a:lumOff val="80000"/>
                  </a:schemeClr>
                </a:solidFill>
                <a:latin typeface="AR CHRISTY" panose="02000000000000000000" pitchFamily="2" charset="0"/>
              </a:rPr>
            </a:br>
            <a:br>
              <a:rPr lang="sl-SI" sz="4400" dirty="0">
                <a:solidFill>
                  <a:schemeClr val="accent3">
                    <a:lumMod val="20000"/>
                    <a:lumOff val="80000"/>
                  </a:schemeClr>
                </a:solidFill>
                <a:latin typeface="AR CHRISTY" panose="02000000000000000000" pitchFamily="2" charset="0"/>
              </a:rPr>
            </a:br>
            <a:r>
              <a:rPr lang="sl-SI" sz="2700" dirty="0">
                <a:solidFill>
                  <a:schemeClr val="accent3">
                    <a:lumMod val="20000"/>
                    <a:lumOff val="80000"/>
                  </a:schemeClr>
                </a:solidFill>
              </a:rPr>
              <a:t>Črta predstavlja 100 nanometrov.</a:t>
            </a:r>
            <a:br>
              <a:rPr lang="sl-SI" sz="2700" dirty="0">
                <a:solidFill>
                  <a:schemeClr val="accent3">
                    <a:lumMod val="20000"/>
                    <a:lumOff val="80000"/>
                  </a:schemeClr>
                </a:solidFill>
              </a:rPr>
            </a:br>
            <a:br>
              <a:rPr lang="sl-SI" sz="2700" dirty="0">
                <a:solidFill>
                  <a:schemeClr val="accent3">
                    <a:lumMod val="20000"/>
                    <a:lumOff val="80000"/>
                  </a:schemeClr>
                </a:solidFill>
              </a:rPr>
            </a:br>
            <a:br>
              <a:rPr lang="sl-SI" sz="2700" dirty="0">
                <a:solidFill>
                  <a:schemeClr val="accent3">
                    <a:lumMod val="20000"/>
                    <a:lumOff val="80000"/>
                  </a:schemeClr>
                </a:solidFill>
              </a:rPr>
            </a:br>
            <a:br>
              <a:rPr lang="sl-SI" sz="4000" dirty="0">
                <a:solidFill>
                  <a:schemeClr val="accent3">
                    <a:lumMod val="20000"/>
                    <a:lumOff val="80000"/>
                  </a:schemeClr>
                </a:solidFill>
              </a:rPr>
            </a:br>
            <a:r>
              <a:rPr lang="sl-SI" sz="4000" dirty="0">
                <a:solidFill>
                  <a:schemeClr val="accent3">
                    <a:lumMod val="20000"/>
                    <a:lumOff val="80000"/>
                  </a:schemeClr>
                </a:solidFill>
              </a:rPr>
              <a:t>Torej so veliki okoli 100 </a:t>
            </a:r>
            <a:r>
              <a:rPr lang="sl-SI" sz="4000" dirty="0" err="1">
                <a:solidFill>
                  <a:schemeClr val="accent3">
                    <a:lumMod val="20000"/>
                    <a:lumOff val="80000"/>
                  </a:schemeClr>
                </a:solidFill>
              </a:rPr>
              <a:t>nm</a:t>
            </a:r>
            <a:r>
              <a:rPr lang="sl-SI" sz="4000" dirty="0">
                <a:solidFill>
                  <a:schemeClr val="accent3">
                    <a:lumMod val="20000"/>
                    <a:lumOff val="80000"/>
                  </a:schemeClr>
                </a:solidFill>
              </a:rPr>
              <a:t>.</a:t>
            </a:r>
            <a:br>
              <a:rPr lang="sl-SI" sz="4000" dirty="0">
                <a:solidFill>
                  <a:schemeClr val="accent3">
                    <a:lumMod val="20000"/>
                    <a:lumOff val="80000"/>
                  </a:schemeClr>
                </a:solidFill>
              </a:rPr>
            </a:br>
            <a:br>
              <a:rPr lang="sl-SI" sz="1600" dirty="0">
                <a:solidFill>
                  <a:srgbClr val="0070C0"/>
                </a:solidFill>
              </a:rPr>
            </a:br>
            <a:br>
              <a:rPr lang="sl-SI" sz="1600" dirty="0">
                <a:solidFill>
                  <a:srgbClr val="0070C0"/>
                </a:solidFill>
              </a:rPr>
            </a:br>
            <a:br>
              <a:rPr lang="sl-SI" sz="1600" dirty="0">
                <a:solidFill>
                  <a:srgbClr val="0070C0"/>
                </a:solidFill>
              </a:rPr>
            </a:br>
            <a:endParaRPr lang="sl-SI" sz="1600" dirty="0">
              <a:solidFill>
                <a:srgbClr val="0070C0"/>
              </a:solidFill>
            </a:endParaRPr>
          </a:p>
        </p:txBody>
      </p:sp>
      <p:sp>
        <p:nvSpPr>
          <p:cNvPr id="5" name="Pravokotnik 4"/>
          <p:cNvSpPr/>
          <p:nvPr/>
        </p:nvSpPr>
        <p:spPr>
          <a:xfrm>
            <a:off x="184284" y="5819789"/>
            <a:ext cx="3486195" cy="646331"/>
          </a:xfrm>
          <a:prstGeom prst="rect">
            <a:avLst/>
          </a:prstGeom>
        </p:spPr>
        <p:txBody>
          <a:bodyPr wrap="square">
            <a:spAutoFit/>
          </a:bodyPr>
          <a:lstStyle/>
          <a:p>
            <a:r>
              <a:rPr lang="sl-SI" dirty="0">
                <a:solidFill>
                  <a:srgbClr val="0070C0"/>
                </a:solidFill>
              </a:rPr>
              <a:t>CDC/ C. D. </a:t>
            </a:r>
            <a:r>
              <a:rPr lang="sl-SI" dirty="0" err="1">
                <a:solidFill>
                  <a:srgbClr val="0070C0"/>
                </a:solidFill>
              </a:rPr>
              <a:t>Humphrey</a:t>
            </a:r>
            <a:r>
              <a:rPr lang="sl-SI" dirty="0">
                <a:solidFill>
                  <a:srgbClr val="0070C0"/>
                </a:solidFill>
              </a:rPr>
              <a:t>; T. G. </a:t>
            </a:r>
            <a:r>
              <a:rPr lang="sl-SI" dirty="0" err="1">
                <a:solidFill>
                  <a:srgbClr val="0070C0"/>
                </a:solidFill>
              </a:rPr>
              <a:t>Ksiazek</a:t>
            </a:r>
            <a:br>
              <a:rPr lang="sl-SI" dirty="0">
                <a:solidFill>
                  <a:srgbClr val="0070C0"/>
                </a:solidFill>
              </a:rPr>
            </a:br>
            <a:endParaRPr lang="sl-SI" dirty="0"/>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16" y="1165617"/>
            <a:ext cx="5035640" cy="4395392"/>
          </a:xfrm>
          <a:prstGeom prst="rect">
            <a:avLst/>
          </a:prstGeom>
        </p:spPr>
      </p:pic>
      <p:pic>
        <p:nvPicPr>
          <p:cNvPr id="7" name="Slika 6">
            <a:extLst>
              <a:ext uri="{FF2B5EF4-FFF2-40B4-BE49-F238E27FC236}">
                <a16:creationId xmlns:a16="http://schemas.microsoft.com/office/drawing/2014/main" id="{207B3D7F-2977-41FE-AECB-A9480FAF2623}"/>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58550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20835" y="357980"/>
            <a:ext cx="10515600" cy="1325563"/>
          </a:xfrm>
        </p:spPr>
        <p:txBody>
          <a:bodyPr/>
          <a:lstStyle/>
          <a:p>
            <a:r>
              <a:rPr lang="sl-SI" dirty="0">
                <a:solidFill>
                  <a:schemeClr val="accent3">
                    <a:lumMod val="20000"/>
                    <a:lumOff val="80000"/>
                  </a:schemeClr>
                </a:solidFill>
                <a:latin typeface="AR CHRISTY" panose="02000000000000000000" pitchFamily="2" charset="0"/>
              </a:rPr>
              <a:t>Še malo matematike …</a:t>
            </a:r>
            <a:br>
              <a:rPr lang="sl-SI" dirty="0">
                <a:solidFill>
                  <a:schemeClr val="accent3">
                    <a:lumMod val="20000"/>
                    <a:lumOff val="80000"/>
                  </a:schemeClr>
                </a:solidFill>
                <a:latin typeface="AR CHRISTY" panose="02000000000000000000" pitchFamily="2" charset="0"/>
              </a:rPr>
            </a:br>
            <a:endParaRPr lang="sl-SI" dirty="0">
              <a:solidFill>
                <a:schemeClr val="accent3">
                  <a:lumMod val="20000"/>
                  <a:lumOff val="80000"/>
                </a:schemeClr>
              </a:solidFill>
              <a:latin typeface="AR CHRISTY" panose="02000000000000000000" pitchFamily="2" charset="0"/>
            </a:endParaRPr>
          </a:p>
        </p:txBody>
      </p:sp>
      <p:sp>
        <p:nvSpPr>
          <p:cNvPr id="3" name="Označba mesta vsebine 2"/>
          <p:cNvSpPr>
            <a:spLocks noGrp="1"/>
          </p:cNvSpPr>
          <p:nvPr>
            <p:ph idx="1"/>
          </p:nvPr>
        </p:nvSpPr>
        <p:spPr/>
        <p:txBody>
          <a:bodyPr>
            <a:normAutofit fontScale="92500" lnSpcReduction="20000"/>
          </a:bodyPr>
          <a:lstStyle/>
          <a:p>
            <a:r>
              <a:rPr lang="sl-SI" dirty="0">
                <a:solidFill>
                  <a:schemeClr val="accent3">
                    <a:lumMod val="20000"/>
                    <a:lumOff val="80000"/>
                  </a:schemeClr>
                </a:solidFill>
              </a:rPr>
              <a:t>v </a:t>
            </a:r>
            <a:r>
              <a:rPr lang="sl-SI" b="1" dirty="0">
                <a:solidFill>
                  <a:srgbClr val="FF0000"/>
                </a:solidFill>
              </a:rPr>
              <a:t>1 MILIMETER </a:t>
            </a:r>
            <a:r>
              <a:rPr lang="sl-SI" dirty="0">
                <a:solidFill>
                  <a:schemeClr val="accent3">
                    <a:lumMod val="20000"/>
                    <a:lumOff val="80000"/>
                  </a:schemeClr>
                </a:solidFill>
              </a:rPr>
              <a:t>(</a:t>
            </a:r>
            <a:r>
              <a:rPr lang="sl-SI" b="1" dirty="0">
                <a:solidFill>
                  <a:srgbClr val="FF0000"/>
                </a:solidFill>
              </a:rPr>
              <a:t>mm</a:t>
            </a:r>
            <a:r>
              <a:rPr lang="sl-SI" dirty="0">
                <a:solidFill>
                  <a:schemeClr val="accent3">
                    <a:lumMod val="20000"/>
                    <a:lumOff val="80000"/>
                  </a:schemeClr>
                </a:solidFill>
              </a:rPr>
              <a:t>) lahko stisnemo </a:t>
            </a:r>
            <a:r>
              <a:rPr lang="sl-SI" b="1" dirty="0">
                <a:solidFill>
                  <a:srgbClr val="FF0000"/>
                </a:solidFill>
              </a:rPr>
              <a:t>1000 MIKROMETROV  </a:t>
            </a:r>
            <a:r>
              <a:rPr lang="sl-SI" dirty="0">
                <a:solidFill>
                  <a:schemeClr val="accent3">
                    <a:lumMod val="20000"/>
                    <a:lumOff val="80000"/>
                  </a:schemeClr>
                </a:solidFill>
              </a:rPr>
              <a:t>(</a:t>
            </a:r>
            <a:r>
              <a:rPr lang="el-GR" b="1" dirty="0">
                <a:solidFill>
                  <a:srgbClr val="FF0000"/>
                </a:solidFill>
              </a:rPr>
              <a:t>μ</a:t>
            </a:r>
            <a:r>
              <a:rPr lang="sl-SI" b="1" dirty="0">
                <a:solidFill>
                  <a:srgbClr val="FF0000"/>
                </a:solidFill>
              </a:rPr>
              <a:t>m</a:t>
            </a:r>
            <a:r>
              <a:rPr lang="sl-SI" dirty="0">
                <a:solidFill>
                  <a:schemeClr val="accent3">
                    <a:lumMod val="20000"/>
                    <a:lumOff val="80000"/>
                  </a:schemeClr>
                </a:solidFill>
              </a:rPr>
              <a:t>)</a:t>
            </a:r>
          </a:p>
          <a:p>
            <a:pPr marL="0" indent="0">
              <a:buNone/>
            </a:pPr>
            <a:r>
              <a:rPr lang="sl-SI" dirty="0">
                <a:solidFill>
                  <a:schemeClr val="accent3">
                    <a:lumMod val="20000"/>
                    <a:lumOff val="80000"/>
                  </a:schemeClr>
                </a:solidFill>
              </a:rPr>
              <a:t>                    </a:t>
            </a:r>
            <a:r>
              <a:rPr lang="sl-SI" sz="2000" dirty="0">
                <a:solidFill>
                  <a:schemeClr val="accent3">
                    <a:lumMod val="20000"/>
                    <a:lumOff val="80000"/>
                  </a:schemeClr>
                </a:solidFill>
              </a:rPr>
              <a:t>(Tako kot lahko v 1 METER stisnemo 1000 MILIMETROV)</a:t>
            </a:r>
          </a:p>
          <a:p>
            <a:r>
              <a:rPr lang="sl-SI" dirty="0">
                <a:solidFill>
                  <a:schemeClr val="accent3">
                    <a:lumMod val="20000"/>
                    <a:lumOff val="80000"/>
                  </a:schemeClr>
                </a:solidFill>
              </a:rPr>
              <a:t>v </a:t>
            </a:r>
            <a:r>
              <a:rPr lang="sl-SI" b="1" dirty="0">
                <a:solidFill>
                  <a:srgbClr val="FF0000"/>
                </a:solidFill>
              </a:rPr>
              <a:t>1 MIKROMETER </a:t>
            </a:r>
            <a:r>
              <a:rPr lang="sl-SI" dirty="0">
                <a:solidFill>
                  <a:schemeClr val="accent3">
                    <a:lumMod val="20000"/>
                    <a:lumOff val="80000"/>
                  </a:schemeClr>
                </a:solidFill>
              </a:rPr>
              <a:t>(</a:t>
            </a:r>
            <a:r>
              <a:rPr lang="el-GR" b="1" dirty="0">
                <a:solidFill>
                  <a:srgbClr val="FF0000"/>
                </a:solidFill>
              </a:rPr>
              <a:t>μ</a:t>
            </a:r>
            <a:r>
              <a:rPr lang="sl-SI" b="1" dirty="0">
                <a:solidFill>
                  <a:srgbClr val="FF0000"/>
                </a:solidFill>
              </a:rPr>
              <a:t>m</a:t>
            </a:r>
            <a:r>
              <a:rPr lang="sl-SI" dirty="0">
                <a:solidFill>
                  <a:schemeClr val="accent3">
                    <a:lumMod val="20000"/>
                    <a:lumOff val="80000"/>
                  </a:schemeClr>
                </a:solidFill>
              </a:rPr>
              <a:t>) lahko stisnemo </a:t>
            </a:r>
            <a:r>
              <a:rPr lang="sl-SI" b="1" dirty="0">
                <a:solidFill>
                  <a:srgbClr val="FF0000"/>
                </a:solidFill>
              </a:rPr>
              <a:t>1000 NANOMETROV </a:t>
            </a:r>
            <a:r>
              <a:rPr lang="sl-SI" dirty="0">
                <a:solidFill>
                  <a:schemeClr val="accent3">
                    <a:lumMod val="20000"/>
                    <a:lumOff val="80000"/>
                  </a:schemeClr>
                </a:solidFill>
              </a:rPr>
              <a:t>(</a:t>
            </a:r>
            <a:r>
              <a:rPr lang="sl-SI" b="1" dirty="0" err="1">
                <a:solidFill>
                  <a:srgbClr val="FF0000"/>
                </a:solidFill>
              </a:rPr>
              <a:t>nm</a:t>
            </a:r>
            <a:r>
              <a:rPr lang="sl-SI" dirty="0">
                <a:solidFill>
                  <a:schemeClr val="accent3">
                    <a:lumMod val="20000"/>
                    <a:lumOff val="80000"/>
                  </a:schemeClr>
                </a:solidFill>
              </a:rPr>
              <a:t>)</a:t>
            </a:r>
          </a:p>
          <a:p>
            <a:endParaRPr lang="sl-SI" dirty="0">
              <a:solidFill>
                <a:schemeClr val="accent3">
                  <a:lumMod val="20000"/>
                  <a:lumOff val="80000"/>
                </a:schemeClr>
              </a:solidFill>
            </a:endParaRPr>
          </a:p>
          <a:p>
            <a:pPr marL="0" indent="0" algn="ctr">
              <a:buNone/>
            </a:pPr>
            <a:r>
              <a:rPr lang="sl-SI" dirty="0">
                <a:solidFill>
                  <a:schemeClr val="accent3">
                    <a:lumMod val="20000"/>
                    <a:lumOff val="80000"/>
                  </a:schemeClr>
                </a:solidFill>
              </a:rPr>
              <a:t>torej je v </a:t>
            </a:r>
            <a:r>
              <a:rPr lang="sl-SI" b="1" dirty="0">
                <a:solidFill>
                  <a:srgbClr val="FF0000"/>
                </a:solidFill>
              </a:rPr>
              <a:t>1 MILIMETRU </a:t>
            </a:r>
            <a:r>
              <a:rPr lang="sl-SI" dirty="0">
                <a:solidFill>
                  <a:schemeClr val="accent3">
                    <a:lumMod val="20000"/>
                    <a:lumOff val="80000"/>
                  </a:schemeClr>
                </a:solidFill>
              </a:rPr>
              <a:t>(</a:t>
            </a:r>
            <a:r>
              <a:rPr lang="sl-SI" b="1" dirty="0">
                <a:solidFill>
                  <a:srgbClr val="FF0000"/>
                </a:solidFill>
              </a:rPr>
              <a:t>mm</a:t>
            </a:r>
            <a:r>
              <a:rPr lang="sl-SI" dirty="0">
                <a:solidFill>
                  <a:schemeClr val="accent3">
                    <a:lumMod val="20000"/>
                    <a:lumOff val="80000"/>
                  </a:schemeClr>
                </a:solidFill>
              </a:rPr>
              <a:t>)  kar </a:t>
            </a:r>
            <a:r>
              <a:rPr lang="sl-SI" b="1" dirty="0">
                <a:solidFill>
                  <a:srgbClr val="FF0000"/>
                </a:solidFill>
              </a:rPr>
              <a:t>1 000 000 NANOMETROV </a:t>
            </a:r>
            <a:r>
              <a:rPr lang="sl-SI" dirty="0">
                <a:solidFill>
                  <a:schemeClr val="accent3">
                    <a:lumMod val="20000"/>
                    <a:lumOff val="80000"/>
                  </a:schemeClr>
                </a:solidFill>
              </a:rPr>
              <a:t>(</a:t>
            </a:r>
            <a:r>
              <a:rPr lang="el-GR" b="1" dirty="0">
                <a:solidFill>
                  <a:srgbClr val="FF0000"/>
                </a:solidFill>
              </a:rPr>
              <a:t>μ</a:t>
            </a:r>
            <a:r>
              <a:rPr lang="sl-SI" b="1" dirty="0">
                <a:solidFill>
                  <a:srgbClr val="FF0000"/>
                </a:solidFill>
              </a:rPr>
              <a:t>m</a:t>
            </a:r>
            <a:r>
              <a:rPr lang="sl-SI" dirty="0">
                <a:solidFill>
                  <a:schemeClr val="accent3">
                    <a:lumMod val="20000"/>
                    <a:lumOff val="80000"/>
                  </a:schemeClr>
                </a:solidFill>
              </a:rPr>
              <a:t>)</a:t>
            </a:r>
          </a:p>
          <a:p>
            <a:pPr algn="ctr"/>
            <a:endParaRPr lang="sl-SI" dirty="0">
              <a:solidFill>
                <a:schemeClr val="accent3">
                  <a:lumMod val="20000"/>
                  <a:lumOff val="80000"/>
                </a:schemeClr>
              </a:solidFill>
            </a:endParaRPr>
          </a:p>
          <a:p>
            <a:endParaRPr lang="sl-SI" dirty="0">
              <a:solidFill>
                <a:schemeClr val="accent3">
                  <a:lumMod val="20000"/>
                  <a:lumOff val="80000"/>
                </a:schemeClr>
              </a:solidFill>
            </a:endParaRPr>
          </a:p>
          <a:p>
            <a:pPr marL="0" indent="0">
              <a:buNone/>
            </a:pPr>
            <a:r>
              <a:rPr lang="sl-SI" sz="4000" dirty="0">
                <a:solidFill>
                  <a:srgbClr val="FF0000"/>
                </a:solidFill>
                <a:latin typeface="AR CHRISTY" panose="02000000000000000000" pitchFamily="2" charset="0"/>
              </a:rPr>
              <a:t>Koliko </a:t>
            </a:r>
            <a:r>
              <a:rPr lang="sl-SI" sz="4000" dirty="0" err="1">
                <a:solidFill>
                  <a:srgbClr val="FF0000"/>
                </a:solidFill>
                <a:latin typeface="AR CHRISTY" panose="02000000000000000000" pitchFamily="2" charset="0"/>
              </a:rPr>
              <a:t>coronavirusov</a:t>
            </a:r>
            <a:r>
              <a:rPr lang="sl-SI" sz="4000" dirty="0">
                <a:solidFill>
                  <a:srgbClr val="FF0000"/>
                </a:solidFill>
                <a:latin typeface="AR CHRISTY" panose="02000000000000000000" pitchFamily="2" charset="0"/>
              </a:rPr>
              <a:t>, če bi jih postavili drugega ob drugega, bi lahko stisnili v 1 MILIMETER?</a:t>
            </a:r>
          </a:p>
        </p:txBody>
      </p:sp>
      <p:pic>
        <p:nvPicPr>
          <p:cNvPr id="4" name="Slika 3">
            <a:extLst>
              <a:ext uri="{FF2B5EF4-FFF2-40B4-BE49-F238E27FC236}">
                <a16:creationId xmlns:a16="http://schemas.microsoft.com/office/drawing/2014/main" id="{496A1278-8D7E-4F1F-9E46-176D02A1AAA2}"/>
              </a:ext>
            </a:extLst>
          </p:cNvPr>
          <p:cNvPicPr/>
          <p:nvPr/>
        </p:nvPicPr>
        <p:blipFill>
          <a:blip r:embed="rId2">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338537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2707859"/>
          </a:xfrm>
        </p:spPr>
        <p:txBody>
          <a:bodyPr anchor="t" anchorCtr="0">
            <a:normAutofit fontScale="90000"/>
          </a:bodyPr>
          <a:lstStyle/>
          <a:p>
            <a:pPr algn="ctr"/>
            <a:r>
              <a:rPr lang="sl-SI" sz="4000" dirty="0">
                <a:solidFill>
                  <a:schemeClr val="accent3">
                    <a:lumMod val="20000"/>
                    <a:lumOff val="80000"/>
                  </a:schemeClr>
                </a:solidFill>
                <a:latin typeface="AR CHRISTY" panose="02000000000000000000" pitchFamily="2" charset="0"/>
              </a:rPr>
              <a:t>In odgovor:</a:t>
            </a:r>
            <a:br>
              <a:rPr lang="sl-SI" sz="4000" dirty="0">
                <a:solidFill>
                  <a:schemeClr val="accent3">
                    <a:lumMod val="20000"/>
                    <a:lumOff val="80000"/>
                  </a:schemeClr>
                </a:solidFill>
                <a:latin typeface="AR CHRISTY" panose="02000000000000000000" pitchFamily="2" charset="0"/>
              </a:rPr>
            </a:br>
            <a:br>
              <a:rPr lang="sl-SI" dirty="0">
                <a:solidFill>
                  <a:schemeClr val="accent3">
                    <a:lumMod val="20000"/>
                    <a:lumOff val="80000"/>
                  </a:schemeClr>
                </a:solidFill>
                <a:latin typeface="AR CHRISTY" panose="02000000000000000000" pitchFamily="2" charset="0"/>
              </a:rPr>
            </a:br>
            <a:r>
              <a:rPr lang="sl-SI" sz="5400" dirty="0">
                <a:solidFill>
                  <a:schemeClr val="accent4"/>
                </a:solidFill>
                <a:latin typeface="AR CHRISTY" panose="02000000000000000000" pitchFamily="2" charset="0"/>
              </a:rPr>
              <a:t>Takšnih delcev bi bilo kar 10 000.</a:t>
            </a:r>
            <a:br>
              <a:rPr lang="sl-SI" sz="5400" dirty="0">
                <a:solidFill>
                  <a:schemeClr val="accent4"/>
                </a:solidFill>
                <a:latin typeface="AR CHRISTY" panose="02000000000000000000" pitchFamily="2" charset="0"/>
              </a:rPr>
            </a:br>
            <a:endParaRPr lang="sl-SI" sz="5400" dirty="0">
              <a:solidFill>
                <a:schemeClr val="accent4"/>
              </a:solidFill>
              <a:latin typeface="AR CHRISTY" panose="02000000000000000000" pitchFamily="2" charset="0"/>
            </a:endParaRPr>
          </a:p>
        </p:txBody>
      </p:sp>
      <p:pic>
        <p:nvPicPr>
          <p:cNvPr id="7" name="Slika 6"/>
          <p:cNvPicPr>
            <a:picLocks noChangeAspect="1"/>
          </p:cNvPicPr>
          <p:nvPr/>
        </p:nvPicPr>
        <p:blipFill>
          <a:blip r:embed="rId2"/>
          <a:stretch>
            <a:fillRect/>
          </a:stretch>
        </p:blipFill>
        <p:spPr>
          <a:xfrm>
            <a:off x="1694512" y="3246953"/>
            <a:ext cx="8802976" cy="2185207"/>
          </a:xfrm>
          <a:prstGeom prst="rect">
            <a:avLst/>
          </a:prstGeom>
        </p:spPr>
      </p:pic>
      <p:pic>
        <p:nvPicPr>
          <p:cNvPr id="4" name="Slika 3">
            <a:extLst>
              <a:ext uri="{FF2B5EF4-FFF2-40B4-BE49-F238E27FC236}">
                <a16:creationId xmlns:a16="http://schemas.microsoft.com/office/drawing/2014/main" id="{60D29EE9-B4BD-4792-8DFC-D992EA643928}"/>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169213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95712" y="818769"/>
            <a:ext cx="5257800" cy="4937125"/>
          </a:xfrm>
        </p:spPr>
        <p:txBody>
          <a:bodyPr anchor="t" anchorCtr="0">
            <a:normAutofit/>
          </a:bodyPr>
          <a:lstStyle/>
          <a:p>
            <a:r>
              <a:rPr lang="sl-SI" sz="2800" dirty="0">
                <a:solidFill>
                  <a:schemeClr val="accent3">
                    <a:lumMod val="20000"/>
                    <a:lumOff val="80000"/>
                  </a:schemeClr>
                </a:solidFill>
              </a:rPr>
              <a:t>Še ena slika, tokrat posneta z vrstičnim elektronskim mikroskopom, ki prikazuje površino </a:t>
            </a:r>
            <a:r>
              <a:rPr lang="sl-SI" sz="2800" b="1" dirty="0">
                <a:solidFill>
                  <a:schemeClr val="accent4"/>
                </a:solidFill>
              </a:rPr>
              <a:t>1</a:t>
            </a:r>
            <a:r>
              <a:rPr lang="sl-SI" sz="2800" dirty="0">
                <a:solidFill>
                  <a:schemeClr val="accent3">
                    <a:lumMod val="20000"/>
                    <a:lumOff val="80000"/>
                  </a:schemeClr>
                </a:solidFill>
              </a:rPr>
              <a:t> </a:t>
            </a:r>
            <a:r>
              <a:rPr lang="sl-SI" sz="2800" b="1" dirty="0">
                <a:solidFill>
                  <a:schemeClr val="accent3">
                    <a:lumMod val="20000"/>
                    <a:lumOff val="80000"/>
                  </a:schemeClr>
                </a:solidFill>
              </a:rPr>
              <a:t>celice</a:t>
            </a:r>
            <a:r>
              <a:rPr lang="sl-SI" sz="2800" dirty="0">
                <a:solidFill>
                  <a:schemeClr val="accent3">
                    <a:lumMod val="20000"/>
                    <a:lumOff val="80000"/>
                  </a:schemeClr>
                </a:solidFill>
              </a:rPr>
              <a:t>, na kateri so številni </a:t>
            </a:r>
            <a:r>
              <a:rPr lang="sl-SI" sz="2800" b="1" dirty="0">
                <a:solidFill>
                  <a:schemeClr val="accent3">
                    <a:lumMod val="20000"/>
                    <a:lumOff val="80000"/>
                  </a:schemeClr>
                </a:solidFill>
              </a:rPr>
              <a:t>virusi.</a:t>
            </a:r>
            <a:r>
              <a:rPr lang="sl-SI" sz="2800" dirty="0">
                <a:solidFill>
                  <a:schemeClr val="accent3">
                    <a:lumMod val="20000"/>
                    <a:lumOff val="80000"/>
                  </a:schemeClr>
                </a:solidFill>
              </a:rPr>
              <a:t> </a:t>
            </a:r>
            <a:br>
              <a:rPr lang="sl-SI" sz="2800" dirty="0">
                <a:solidFill>
                  <a:schemeClr val="accent3">
                    <a:lumMod val="20000"/>
                    <a:lumOff val="80000"/>
                  </a:schemeClr>
                </a:solidFill>
              </a:rPr>
            </a:br>
            <a:br>
              <a:rPr lang="sl-SI" sz="2800" dirty="0">
                <a:solidFill>
                  <a:schemeClr val="accent3">
                    <a:lumMod val="20000"/>
                    <a:lumOff val="80000"/>
                  </a:schemeClr>
                </a:solidFill>
              </a:rPr>
            </a:br>
            <a:r>
              <a:rPr lang="sl-SI" sz="2800" dirty="0">
                <a:solidFill>
                  <a:schemeClr val="accent3">
                    <a:lumMod val="20000"/>
                    <a:lumOff val="80000"/>
                  </a:schemeClr>
                </a:solidFill>
              </a:rPr>
              <a:t>Slika je umetno obarvana za boljšo ločljivost. </a:t>
            </a:r>
            <a:br>
              <a:rPr lang="sl-SI" sz="2800" dirty="0">
                <a:solidFill>
                  <a:schemeClr val="accent3">
                    <a:lumMod val="20000"/>
                    <a:lumOff val="80000"/>
                  </a:schemeClr>
                </a:solidFill>
              </a:rPr>
            </a:br>
            <a:br>
              <a:rPr lang="sl-SI" sz="2800" dirty="0">
                <a:solidFill>
                  <a:schemeClr val="accent3">
                    <a:lumMod val="20000"/>
                    <a:lumOff val="80000"/>
                  </a:schemeClr>
                </a:solidFill>
              </a:rPr>
            </a:br>
            <a:br>
              <a:rPr lang="sl-SI" sz="2800" dirty="0">
                <a:solidFill>
                  <a:schemeClr val="accent3">
                    <a:lumMod val="20000"/>
                    <a:lumOff val="80000"/>
                  </a:schemeClr>
                </a:solidFill>
              </a:rPr>
            </a:br>
            <a:r>
              <a:rPr lang="sl-SI" sz="2800" dirty="0">
                <a:solidFill>
                  <a:schemeClr val="accent3">
                    <a:lumMod val="20000"/>
                    <a:lumOff val="80000"/>
                  </a:schemeClr>
                </a:solidFill>
              </a:rPr>
              <a:t>Človeške celice so velike od 10 do 50 </a:t>
            </a:r>
            <a:r>
              <a:rPr lang="el-GR" sz="2800" dirty="0">
                <a:solidFill>
                  <a:schemeClr val="accent3">
                    <a:lumMod val="20000"/>
                    <a:lumOff val="80000"/>
                  </a:schemeClr>
                </a:solidFill>
              </a:rPr>
              <a:t>μ</a:t>
            </a:r>
            <a:r>
              <a:rPr lang="sl-SI" sz="2800" dirty="0">
                <a:solidFill>
                  <a:schemeClr val="accent3">
                    <a:lumMod val="20000"/>
                    <a:lumOff val="80000"/>
                  </a:schemeClr>
                </a:solidFill>
              </a:rPr>
              <a:t>m (= 10 000 do 50 000 </a:t>
            </a:r>
            <a:r>
              <a:rPr lang="sl-SI" sz="2800" dirty="0" err="1">
                <a:solidFill>
                  <a:schemeClr val="accent3">
                    <a:lumMod val="20000"/>
                    <a:lumOff val="80000"/>
                  </a:schemeClr>
                </a:solidFill>
              </a:rPr>
              <a:t>nm</a:t>
            </a:r>
            <a:r>
              <a:rPr lang="sl-SI" sz="2800" dirty="0">
                <a:solidFill>
                  <a:schemeClr val="accent3">
                    <a:lumMod val="20000"/>
                    <a:lumOff val="80000"/>
                  </a:schemeClr>
                </a:solidFill>
              </a:rPr>
              <a:t>).</a:t>
            </a:r>
          </a:p>
        </p:txBody>
      </p:sp>
      <p:sp>
        <p:nvSpPr>
          <p:cNvPr id="3" name="Označba mesta besedila 2"/>
          <p:cNvSpPr>
            <a:spLocks noGrp="1"/>
          </p:cNvSpPr>
          <p:nvPr>
            <p:ph type="body" idx="1"/>
          </p:nvPr>
        </p:nvSpPr>
        <p:spPr>
          <a:xfrm>
            <a:off x="879475" y="5837238"/>
            <a:ext cx="6341682" cy="538856"/>
          </a:xfrm>
        </p:spPr>
        <p:txBody>
          <a:bodyPr>
            <a:normAutofit/>
          </a:bodyPr>
          <a:lstStyle/>
          <a:p>
            <a:r>
              <a:rPr lang="sl-SI" sz="1600" dirty="0">
                <a:solidFill>
                  <a:srgbClr val="0070C0"/>
                </a:solidFill>
              </a:rPr>
              <a:t>https://phil.cdc.gov/AdvancedSearchResults.aspx</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38" y="1089839"/>
            <a:ext cx="5463862" cy="4706727"/>
          </a:xfrm>
          <a:prstGeom prst="rect">
            <a:avLst/>
          </a:prstGeom>
        </p:spPr>
      </p:pic>
      <p:pic>
        <p:nvPicPr>
          <p:cNvPr id="6" name="Slika 5">
            <a:extLst>
              <a:ext uri="{FF2B5EF4-FFF2-40B4-BE49-F238E27FC236}">
                <a16:creationId xmlns:a16="http://schemas.microsoft.com/office/drawing/2014/main" id="{30B351F5-76C7-4D0B-9EFC-7A0016065B40}"/>
              </a:ext>
            </a:extLst>
          </p:cNvPr>
          <p:cNvPicPr/>
          <p:nvPr/>
        </p:nvPicPr>
        <p:blipFill>
          <a:blip r:embed="rId3">
            <a:lum/>
            <a:alphaModFix/>
          </a:blip>
          <a:srcRect b="14898"/>
          <a:stretch>
            <a:fillRect/>
          </a:stretch>
        </p:blipFill>
        <p:spPr>
          <a:xfrm>
            <a:off x="0" y="84137"/>
            <a:ext cx="1337310" cy="936625"/>
          </a:xfrm>
          <a:prstGeom prst="rect">
            <a:avLst/>
          </a:prstGeom>
          <a:ln>
            <a:noFill/>
            <a:prstDash/>
          </a:ln>
        </p:spPr>
      </p:pic>
    </p:spTree>
    <p:extLst>
      <p:ext uri="{BB962C8B-B14F-4D97-AF65-F5344CB8AC3E}">
        <p14:creationId xmlns:p14="http://schemas.microsoft.com/office/powerpoint/2010/main" val="2604737455"/>
      </p:ext>
    </p:extLst>
  </p:cSld>
  <p:clrMapOvr>
    <a:masterClrMapping/>
  </p:clrMapOvr>
</p:sld>
</file>

<file path=ppt/theme/theme1.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364C9994DDD1B4998DEE5017936F8AE" ma:contentTypeVersion="6" ma:contentTypeDescription="Ustvari nov dokument." ma:contentTypeScope="" ma:versionID="a2431bdffff1d4b0f06543391b1648f4">
  <xsd:schema xmlns:xsd="http://www.w3.org/2001/XMLSchema" xmlns:xs="http://www.w3.org/2001/XMLSchema" xmlns:p="http://schemas.microsoft.com/office/2006/metadata/properties" xmlns:ns2="ad77ee62-bb45-48e0-8476-4307ae7a337e" targetNamespace="http://schemas.microsoft.com/office/2006/metadata/properties" ma:root="true" ma:fieldsID="462836cdbbd7dc5b850e6b33c5bea039" ns2:_="">
    <xsd:import namespace="ad77ee62-bb45-48e0-8476-4307ae7a33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7ee62-bb45-48e0-8476-4307ae7a3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D5982-C2BB-432D-AAF1-669E8323310D}">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purl.org/dc/dcmitype/"/>
    <ds:schemaRef ds:uri="ad77ee62-bb45-48e0-8476-4307ae7a337e"/>
    <ds:schemaRef ds:uri="http://www.w3.org/XML/1998/namespace"/>
  </ds:schemaRefs>
</ds:datastoreItem>
</file>

<file path=customXml/itemProps2.xml><?xml version="1.0" encoding="utf-8"?>
<ds:datastoreItem xmlns:ds="http://schemas.openxmlformats.org/officeDocument/2006/customXml" ds:itemID="{4675EE13-BDF6-4B86-9179-CCAB1C3753A8}">
  <ds:schemaRefs>
    <ds:schemaRef ds:uri="http://schemas.microsoft.com/sharepoint/v3/contenttype/forms"/>
  </ds:schemaRefs>
</ds:datastoreItem>
</file>

<file path=customXml/itemProps3.xml><?xml version="1.0" encoding="utf-8"?>
<ds:datastoreItem xmlns:ds="http://schemas.openxmlformats.org/officeDocument/2006/customXml" ds:itemID="{66CF67C3-9741-4CB5-A43A-5D0C99B807D4}"/>
</file>

<file path=docProps/app.xml><?xml version="1.0" encoding="utf-8"?>
<Properties xmlns="http://schemas.openxmlformats.org/officeDocument/2006/extended-properties" xmlns:vt="http://schemas.openxmlformats.org/officeDocument/2006/docPropsVTypes">
  <Template>Office Theme</Template>
  <TotalTime>2407</TotalTime>
  <Words>537</Words>
  <Application>Microsoft Office PowerPoint</Application>
  <PresentationFormat>Širokozaslonsko</PresentationFormat>
  <Paragraphs>32</Paragraphs>
  <Slides>17</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17</vt:i4>
      </vt:variant>
    </vt:vector>
  </HeadingPairs>
  <TitlesOfParts>
    <vt:vector size="23" baseType="lpstr">
      <vt:lpstr>AR CHRISTY</vt:lpstr>
      <vt:lpstr>Arial</vt:lpstr>
      <vt:lpstr>Calibri</vt:lpstr>
      <vt:lpstr>Calibri Light</vt:lpstr>
      <vt:lpstr>Segoe UI</vt:lpstr>
      <vt:lpstr>Office Theme</vt:lpstr>
      <vt:lpstr>CORONA VIRUS SE PREDSTAVI</vt:lpstr>
      <vt:lpstr>ALI STE VIDELI KATERO OD SPODNJIH SLIK ALI PODOBNO V ZADNJIH 14 DNEVIH?</vt:lpstr>
      <vt:lpstr>ALI VESTE, KAJ PREDSTAVLJA? </vt:lpstr>
      <vt:lpstr>Leta 1975 je nastala slika s presevnim elektronskim mikroskopom, ki prikazuje štiri viruse ptičjega koronavirusa (IBV). Ta virus uvrščamo v skupino Coronavirusov in povzročajo bolezni dihal in izločal pri pticah. Slika je umetno obarvana.  </vt:lpstr>
      <vt:lpstr>Ta slika, narejena s presevnim elektronskim mikroskopom, prikazuje virus MERS – CoV, virus, ki tudi sodi med Coronaviruse.  Ime so Coronavirusi dobili po izrastkih, ki obdajajo osrednji del in se vidijo kot avra ali korona.  Takšno korono lahko vidimo tudi okoli sonca med popolnim sončnim mrkom.                                                                                                                                    Wikipedija: NASA Latinsko pomeni beseda corona – krona. </vt:lpstr>
      <vt:lpstr>In kako veliki so coronavirusi ?  Črta predstavlja 100 nanometrov.    Torej so veliki okoli 100 nm.    </vt:lpstr>
      <vt:lpstr>Še malo matematike … </vt:lpstr>
      <vt:lpstr>In odgovor:  Takšnih delcev bi bilo kar 10 000. </vt:lpstr>
      <vt:lpstr>Še ena slika, tokrat posneta z vrstičnim elektronskim mikroskopom, ki prikazuje površino 1 celice, na kateri so številni virusi.   Slika je umetno obarvana za boljšo ločljivost.    Človeške celice so velike od 10 do 50 μm (= 10 000 do 50 000 nm).</vt:lpstr>
      <vt:lpstr>„Potrebujemo nekaj, da si predstavljamo neznano, saj tako postane manj grozeče in manj strašno.“ - Tagny Duff, artist   </vt:lpstr>
      <vt:lpstr>Ta model so izdelali v Centers for Disease Control and Prevention (CDC) in predstavlja zgradbo coronavirusa. S tem modelom si raziskovalci predstavljajo kaj pomenijo posamezni deli in kako delujejo.</vt:lpstr>
      <vt:lpstr>In kako coronavirus vidijo po svetu?</vt:lpstr>
      <vt:lpstr>PowerPointova predstavitev</vt:lpstr>
      <vt:lpstr>Dr. Tahani Baakdhah predstavlja coronavirus javnosti s pomočjo modela -kvačkane igrače.</vt:lpstr>
      <vt:lpstr>PowerPointova predstavitev</vt:lpstr>
      <vt:lpstr>In kako bo izgledala tvoja slika coronavirusa in njegovega sveta? </vt:lpstr>
      <vt:lpstr>Pripravila: Monika Luskovec Matovski, CŠOD Kavka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VIRUS SE PREDSTAVI</dc:title>
  <dc:creator>monika luma</dc:creator>
  <cp:lastModifiedBy>Irena Kokalj CSOD</cp:lastModifiedBy>
  <cp:revision>42</cp:revision>
  <dcterms:created xsi:type="dcterms:W3CDTF">2020-04-03T20:24:14Z</dcterms:created>
  <dcterms:modified xsi:type="dcterms:W3CDTF">2020-04-07T12:59:24Z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0x010100F364C9994DDD1B4998DEE5017936F8AE</vt:lpwstr>
  </property>
</Properties>
</file>