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62" r:id="rId5"/>
    <p:sldId id="263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4" autoAdjust="0"/>
  </p:normalViewPr>
  <p:slideViewPr>
    <p:cSldViewPr>
      <p:cViewPr varScale="1">
        <p:scale>
          <a:sx n="51" d="100"/>
          <a:sy n="51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568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3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338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129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119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50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976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082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148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572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92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7A7B-8736-4171-9315-1D54393D732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3387D-35D9-4F96-84FA-58AA98902C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5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i/url?sa=i&amp;url=https://odkrito.svet24.si/clanek/zivljenjskislog/veliki-zvoncek-je-kot-kronica-629448&amp;psig=AOvVaw35P8kCA-aDsfQcjLDngRbs&amp;ust=1586001628763000&amp;source=images&amp;cd=vfe&amp;ved=0CAIQjRxqFwoTCPD4186azOgCFQAAAAAdAAAAABAN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hyperlink" Target="https://www.google.si/url?sa=i&amp;url=https://www.notranjski-park.si/izobrazevalne-vsebine/rastlinski-svet/rosnicevke/votli-petelincek&amp;psig=AOvVaw3s7wYt7SzcB-sPSAgmTm0d&amp;ust=1586002013725000&amp;source=images&amp;cd=vfe&amp;ved=0CAIQjRxqFwoTCMjJxYaczOgCFQAAAAAdAAAAABAD" TargetMode="External"/><Relationship Id="rId2" Type="http://schemas.openxmlformats.org/officeDocument/2006/relationships/hyperlink" Target="https://www.google.si/url?sa=i&amp;url=https://www.slovenskenovice.si/novice/slovenija/clanek/lapuh-in-leska-pozdravljena-263200&amp;psig=AOvVaw1oNVvYZ39pWjgWSvcxDQr7&amp;ust=1586000638343000&amp;source=images&amp;cd=vfe&amp;ved=0CAIQjRxqFwoTCNDJsvaWzOgCFQAAAAAdAAAAAB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i/url?sa=i&amp;url=https://www.notranjski-park.si/izobrazevalne-vsebine/rastlinski-svet/narcisovke/navadni-mali-zvoncek&amp;psig=AOvVaw35P8kCA-aDsfQcjLDngRbs&amp;ust=1586001628763000&amp;source=images&amp;cd=vfe&amp;ved=0CAIQjRxqFwoTCPD4186azOgCFQAAAAAdAAAAABAI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s://www.google.si/url?sa=i&amp;url=https://www.notranjski-park.si/izobrazevalne-vsebine/rastlinski-svet/nebinovke/navadni-repuh&amp;psig=AOvVaw14Xg19gd-8w3rwOhEU3BbG&amp;ust=1586001896937000&amp;source=images&amp;cd=vfe&amp;ved=0CAIQjRxqFwoTCOjXzM6bzOgCFQAAAAAdAAAAABAD" TargetMode="External"/><Relationship Id="rId4" Type="http://schemas.openxmlformats.org/officeDocument/2006/relationships/hyperlink" Target="https://www.google.si/url?sa=i&amp;url=https://weberseeds.nl/eshop/en/Seeds/Seeds-A-Z/Bellis-perennis-Common-daisy::278.html&amp;psig=AOvVaw1KSfvbp7XEaNvksftGbPwc&amp;ust=1586001515738000&amp;source=images&amp;cd=vfe&amp;ved=0CAIQjRxqFwoTCMCp8piazOgCFQAAAAAdAAAAABAD" TargetMode="Externa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i/url?sa=i&amp;url=https://www.notranjski-park.si/izobrazevalne-vsebine/rastlinski-svet/smarnicevke/diseci-salomonov-pecat&amp;psig=AOvVaw1k6q9NxCaDxQfCweaBO_0c&amp;ust=1586006363359000&amp;source=images&amp;cd=vfe&amp;ved=0CAIQjRxqFwoTCIim2KCszOgCFQAAAAAdAAAAABAI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s://www.google.si/url?sa=i&amp;url=https://www.notranjski-park.si/izobrazevalne-vsebine/rastlinski-svet/mleckovke/cipresasti-mlecek&amp;psig=AOvVaw23dTnCe2xofh9prdiZ5cF-&amp;ust=1586006630695000&amp;source=images&amp;cd=vfe&amp;ved=0CAIQjRxqFwoTCIChmqCtzOgCFQAAAAAdAAAAABAN" TargetMode="External"/><Relationship Id="rId2" Type="http://schemas.openxmlformats.org/officeDocument/2006/relationships/hyperlink" Target="https://www.google.si/url?sa=i&amp;url=https://www.sentjur.si/objava/60090&amp;psig=AOvVaw0s0PjbnjF4UXPhadCKvhjs&amp;ust=1586005525997000&amp;source=images&amp;cd=vfe&amp;ved=0CAIQjRxqFwoTCICdobipzOgCFQAAAAAdAAAAABA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i/url?sa=i&amp;url=https://kraji.eu/slovenija/golica_koca_na_golici/slo&amp;psig=AOvVaw3X5VniDYMGhZI2UvC4lniL&amp;ust=1586006031227000&amp;source=images&amp;cd=vfe&amp;ved=0CAIQjRxqFwoTCJjX-o2rzOgCFQAAAAAdAAAAABAE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s://www.google.si/url?sa=i&amp;url=https://www.notranjski-park.si/izobrazevalne-vsebine/rastlinski-svet/mleckovke/mandljevolistni-mlecek&amp;psig=AOvVaw23dTnCe2xofh9prdiZ5cF-&amp;ust=1586006630695000&amp;source=images&amp;cd=vfe&amp;ved=0CAIQjRxqFwoTCIChmqCtzOgCFQAAAAAdAAAAABAI" TargetMode="External"/><Relationship Id="rId4" Type="http://schemas.openxmlformats.org/officeDocument/2006/relationships/hyperlink" Target="https://www.google.si/url?sa=i&amp;url=http://www.marn.at/slikovni-arhiv/lathyrus-vernus.html&amp;psig=AOvVaw1jkIRuYP4K8coJRVn_FpAU&amp;ust=1586005817417000&amp;source=images&amp;cd=vfe&amp;ved=0CAIQjRxqFwoTCPiVjpyqzOgCFQAAAAAdAAAAABAm" TargetMode="Externa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hyperlink" Target="https://www.google.si/url?sa=i&amp;url=https://www.notranjski-park.si/izobrazevalne-vsebine/rastlinski-svet/srhkolistovke/navadni-pljucnik&amp;psig=AOvVaw0pr4tW9hV52S11RFoThLna&amp;ust=1585995268504000&amp;source=images&amp;cd=vfe&amp;ved=0CAIQjRxqFwoTCPCRifaCzOgCFQAAAAAdAAAAABAD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792088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Marija Zupanc</a:t>
            </a:r>
            <a:r>
              <a:rPr lang="sl-SI" smtClean="0"/>
              <a:t>, učiteljica v OE CŠOD BOHINJ</a:t>
            </a:r>
            <a:endParaRPr lang="sl-SI" dirty="0"/>
          </a:p>
        </p:txBody>
      </p:sp>
      <p:pic>
        <p:nvPicPr>
          <p:cNvPr id="4" name="Slika 3" descr="LOGO le krat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34481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45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0060" y="0"/>
            <a:ext cx="7772400" cy="764704"/>
          </a:xfrm>
        </p:spPr>
        <p:txBody>
          <a:bodyPr>
            <a:normAutofit/>
          </a:bodyPr>
          <a:lstStyle/>
          <a:p>
            <a:r>
              <a:rPr lang="sl-SI" sz="3600" dirty="0" smtClean="0"/>
              <a:t>Spomladanske rastline v Sloveniji</a:t>
            </a: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08519" y="2336155"/>
            <a:ext cx="3636404" cy="711078"/>
          </a:xfrm>
        </p:spPr>
        <p:txBody>
          <a:bodyPr>
            <a:normAutofit/>
          </a:bodyPr>
          <a:lstStyle/>
          <a:p>
            <a:r>
              <a:rPr lang="sl-SI" sz="2000" dirty="0" smtClean="0"/>
              <a:t>Črni teloh, </a:t>
            </a:r>
            <a:r>
              <a:rPr lang="sl-SI" sz="2000" dirty="0" err="1" smtClean="0"/>
              <a:t>Helleborus</a:t>
            </a:r>
            <a:r>
              <a:rPr lang="sl-SI" sz="2000" dirty="0" smtClean="0"/>
              <a:t> </a:t>
            </a:r>
            <a:r>
              <a:rPr lang="sl-SI" sz="2000" dirty="0" err="1" smtClean="0"/>
              <a:t>niger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2" y="645728"/>
            <a:ext cx="2843808" cy="17008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69" y="1116829"/>
            <a:ext cx="2627783" cy="1800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" y="3569939"/>
            <a:ext cx="2771800" cy="20788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67" y="897396"/>
            <a:ext cx="2824486" cy="201963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73" y="3462707"/>
            <a:ext cx="2968994" cy="234888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3" y="3569939"/>
            <a:ext cx="2892574" cy="247089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3419872" y="3028310"/>
            <a:ext cx="289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Jetrnik, </a:t>
            </a:r>
            <a:r>
              <a:rPr lang="sl-SI" dirty="0" err="1" smtClean="0"/>
              <a:t>Hepatica</a:t>
            </a:r>
            <a:r>
              <a:rPr lang="sl-SI" dirty="0" smtClean="0"/>
              <a:t> </a:t>
            </a:r>
            <a:r>
              <a:rPr lang="sl-SI" dirty="0" err="1" smtClean="0"/>
              <a:t>nobilis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940152" y="3028310"/>
            <a:ext cx="38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Spomladanska resa, Erica </a:t>
            </a:r>
            <a:r>
              <a:rPr lang="sl-SI" dirty="0" err="1" smtClean="0"/>
              <a:t>carnea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 flipH="1">
            <a:off x="73322" y="5949280"/>
            <a:ext cx="262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tevje, </a:t>
            </a:r>
            <a:r>
              <a:rPr lang="sl-SI" dirty="0" err="1" smtClean="0"/>
              <a:t>Hacquetia</a:t>
            </a:r>
            <a:r>
              <a:rPr lang="sl-SI" dirty="0" smtClean="0"/>
              <a:t> </a:t>
            </a:r>
            <a:r>
              <a:rPr lang="sl-SI" dirty="0" err="1" smtClean="0"/>
              <a:t>epipactis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3186673" y="6040834"/>
            <a:ext cx="296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Navadni zimzelen, Vinca </a:t>
            </a:r>
            <a:r>
              <a:rPr lang="sl-SI" dirty="0" err="1" smtClean="0"/>
              <a:t>minor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6334133" y="6193393"/>
            <a:ext cx="280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trobentica, navadni jeglič, Primula </a:t>
            </a:r>
            <a:r>
              <a:rPr lang="sl-SI" dirty="0" err="1" smtClean="0"/>
              <a:t>vulgaris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27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801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96"/>
            <a:ext cx="1968866" cy="262515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07" y="404664"/>
            <a:ext cx="1944215" cy="25922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131840" cy="234888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2261"/>
            <a:ext cx="4067944" cy="228604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664"/>
            <a:ext cx="1897943" cy="2530591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07504" y="309016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Visoki jeglič, Primula </a:t>
            </a:r>
            <a:r>
              <a:rPr lang="sl-SI" dirty="0" err="1" smtClean="0"/>
              <a:t>elatior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039474" y="3106770"/>
            <a:ext cx="290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Lepi jeglič ali avrikelj, Primula </a:t>
            </a:r>
            <a:r>
              <a:rPr lang="sl-SI" dirty="0" err="1" smtClean="0"/>
              <a:t>auricula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877536" y="3090186"/>
            <a:ext cx="308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Wulfenov jeglič, primula </a:t>
            </a:r>
            <a:r>
              <a:rPr lang="sl-SI" dirty="0" err="1" smtClean="0"/>
              <a:t>Wulfeniana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231162" y="6196662"/>
            <a:ext cx="37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Trilistna vetrnica, Anemone </a:t>
            </a:r>
            <a:r>
              <a:rPr lang="sl-SI" dirty="0" err="1" smtClean="0"/>
              <a:t>trifolia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4234633" y="6196662"/>
            <a:ext cx="465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Podlesna vetrnica, Anemone </a:t>
            </a:r>
            <a:r>
              <a:rPr lang="sl-SI" dirty="0" err="1" smtClean="0"/>
              <a:t>nemorosa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86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32" name="Picture 8" descr="Lapuh in leska, pozdravljena!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" y="116632"/>
            <a:ext cx="3498616" cy="26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berseeds.nl/eshop/images/product_images/popup..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5670"/>
            <a:ext cx="2895658" cy="262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avadni mali zvonček (Galanthus nivalis)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2" y="175670"/>
            <a:ext cx="2520278" cy="262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dkrito.si - Veliki zvonček je kot kronic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" y="3429000"/>
            <a:ext cx="3472135" cy="26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 flipV="1">
            <a:off x="323528" y="129952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1040" name="Picture 16" descr="Navadni repuh (Petasites hybridus)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65476"/>
            <a:ext cx="2847442" cy="284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otli petelinček (Corydalis cava)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55" y="3379642"/>
            <a:ext cx="2612445" cy="28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40403" y="2812286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Navadni lapuh, </a:t>
            </a:r>
            <a:r>
              <a:rPr lang="sl-SI" dirty="0" err="1" smtClean="0"/>
              <a:t>Tussilago</a:t>
            </a:r>
            <a:r>
              <a:rPr lang="sl-SI" dirty="0" smtClean="0"/>
              <a:t> </a:t>
            </a:r>
            <a:r>
              <a:rPr lang="sl-SI" dirty="0" err="1" smtClean="0"/>
              <a:t>farfara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687546" y="2835642"/>
            <a:ext cx="24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Marjetica, </a:t>
            </a:r>
            <a:r>
              <a:rPr lang="sl-SI" dirty="0" err="1" smtClean="0"/>
              <a:t>Bellis</a:t>
            </a:r>
            <a:r>
              <a:rPr lang="sl-SI" dirty="0" smtClean="0"/>
              <a:t> </a:t>
            </a:r>
            <a:r>
              <a:rPr lang="sl-SI" dirty="0" err="1" smtClean="0"/>
              <a:t>perenis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571061" y="2812286"/>
            <a:ext cx="30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Mali zvonček,</a:t>
            </a:r>
          </a:p>
          <a:p>
            <a:r>
              <a:rPr lang="sl-SI" dirty="0" smtClean="0"/>
              <a:t> </a:t>
            </a:r>
            <a:r>
              <a:rPr lang="sl-SI" dirty="0" err="1"/>
              <a:t>G</a:t>
            </a:r>
            <a:r>
              <a:rPr lang="sl-SI" dirty="0" err="1" smtClean="0"/>
              <a:t>allantus</a:t>
            </a:r>
            <a:r>
              <a:rPr lang="sl-SI" dirty="0" smtClean="0"/>
              <a:t> </a:t>
            </a:r>
            <a:r>
              <a:rPr lang="sl-SI" dirty="0" err="1" smtClean="0"/>
              <a:t>nivallis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48037" y="6223068"/>
            <a:ext cx="329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Veliki zvonček, </a:t>
            </a:r>
            <a:r>
              <a:rPr lang="sl-SI" dirty="0" err="1" smtClean="0"/>
              <a:t>Leucojum</a:t>
            </a:r>
            <a:r>
              <a:rPr lang="sl-SI" dirty="0" smtClean="0"/>
              <a:t> </a:t>
            </a:r>
            <a:r>
              <a:rPr lang="sl-SI" dirty="0" err="1" smtClean="0"/>
              <a:t>vernum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595180" y="6266632"/>
            <a:ext cx="259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Repuh, </a:t>
            </a:r>
            <a:r>
              <a:rPr lang="sl-SI" dirty="0" err="1" smtClean="0"/>
              <a:t>Petasites</a:t>
            </a:r>
            <a:r>
              <a:rPr lang="sl-SI" dirty="0" smtClean="0"/>
              <a:t> </a:t>
            </a:r>
            <a:r>
              <a:rPr lang="sl-SI" dirty="0" err="1" smtClean="0"/>
              <a:t>hybridus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571062" y="6266632"/>
            <a:ext cx="18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Votli petelinček,</a:t>
            </a:r>
          </a:p>
          <a:p>
            <a:r>
              <a:rPr lang="sl-SI" dirty="0" smtClean="0"/>
              <a:t> </a:t>
            </a:r>
            <a:r>
              <a:rPr lang="sl-SI" dirty="0" err="1" smtClean="0"/>
              <a:t>Corydalis</a:t>
            </a:r>
            <a:r>
              <a:rPr lang="sl-SI" dirty="0" smtClean="0"/>
              <a:t> </a:t>
            </a:r>
            <a:r>
              <a:rPr lang="sl-SI" dirty="0" err="1" smtClean="0"/>
              <a:t>cava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808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1028" name="Picture 4" descr="Navadna jarica - sentjur.s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4" y="169135"/>
            <a:ext cx="40686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omladanski grahor - lathyrus vernu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5268"/>
            <a:ext cx="2268761" cy="28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lica - Koča na Golici | KRAJI - Slovenij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" y="350100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išeči salomonov pečat (Polygonatum odoratum)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7246"/>
            <a:ext cx="2371319" cy="28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Mandljevolistni mleček (Euphorbia amygdaloides)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04" y="3515982"/>
            <a:ext cx="2822987" cy="296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 flipV="1">
            <a:off x="457200" y="0"/>
            <a:ext cx="6275040" cy="188640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1039" name="Picture 15" descr="Cipresasti mleček (Euphorbia cyparissias)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38" y="3370336"/>
            <a:ext cx="2092230" cy="296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71121" y="2828198"/>
            <a:ext cx="24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Jarica, </a:t>
            </a:r>
            <a:r>
              <a:rPr lang="sl-SI" dirty="0" err="1" smtClean="0"/>
              <a:t>Eranthis</a:t>
            </a:r>
            <a:r>
              <a:rPr lang="sl-SI" dirty="0" smtClean="0"/>
              <a:t> </a:t>
            </a:r>
            <a:r>
              <a:rPr lang="sl-SI" dirty="0" err="1" smtClean="0"/>
              <a:t>hyemalis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094865" y="2910974"/>
            <a:ext cx="402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Spomladanski grahor,</a:t>
            </a:r>
          </a:p>
          <a:p>
            <a:r>
              <a:rPr lang="sl-SI" dirty="0" smtClean="0"/>
              <a:t> </a:t>
            </a:r>
            <a:r>
              <a:rPr lang="sl-SI" dirty="0" err="1" smtClean="0"/>
              <a:t>Lathirus</a:t>
            </a:r>
            <a:r>
              <a:rPr lang="sl-SI" dirty="0" smtClean="0"/>
              <a:t> </a:t>
            </a:r>
            <a:r>
              <a:rPr lang="sl-SI" dirty="0" err="1" smtClean="0"/>
              <a:t>vernus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1121" y="6482986"/>
            <a:ext cx="338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Gorska narcisa, </a:t>
            </a:r>
            <a:r>
              <a:rPr lang="sl-SI" dirty="0" err="1" smtClean="0"/>
              <a:t>Narcissus</a:t>
            </a:r>
            <a:r>
              <a:rPr lang="sl-SI" dirty="0" smtClean="0"/>
              <a:t> </a:t>
            </a:r>
            <a:r>
              <a:rPr lang="sl-SI" dirty="0" err="1" smtClean="0"/>
              <a:t>poeticus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099237" y="6482986"/>
            <a:ext cx="234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Mandljevolistni mleček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7078579" y="6479309"/>
            <a:ext cx="181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Cipresasti mleček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711882" y="2910974"/>
            <a:ext cx="238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Dišeči </a:t>
            </a:r>
            <a:r>
              <a:rPr lang="sl-SI" smtClean="0"/>
              <a:t>salomonov pečat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570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401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" y="7691"/>
            <a:ext cx="2907168" cy="218037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9"/>
            <a:ext cx="2976331" cy="22322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68" y="77982"/>
            <a:ext cx="3019531" cy="20767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" y="3117748"/>
            <a:ext cx="3419873" cy="282737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68" y="3094566"/>
            <a:ext cx="3278500" cy="285055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9743" y="3117747"/>
            <a:ext cx="2304256" cy="2827371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 flipH="1">
            <a:off x="0" y="2425472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Hribska vijolica, Viola </a:t>
            </a:r>
            <a:r>
              <a:rPr lang="sl-SI" dirty="0" err="1" smtClean="0"/>
              <a:t>colina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987824" y="2425472"/>
            <a:ext cx="297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Beli žafran ali nunka, </a:t>
            </a:r>
            <a:r>
              <a:rPr lang="sl-SI" dirty="0" err="1" smtClean="0"/>
              <a:t>Crocus</a:t>
            </a:r>
            <a:r>
              <a:rPr lang="sl-SI" dirty="0" smtClean="0"/>
              <a:t> </a:t>
            </a:r>
            <a:r>
              <a:rPr lang="sl-SI" dirty="0" err="1" smtClean="0"/>
              <a:t>vernus</a:t>
            </a:r>
            <a:r>
              <a:rPr lang="sl-SI" dirty="0" smtClean="0"/>
              <a:t> </a:t>
            </a:r>
            <a:r>
              <a:rPr lang="sl-SI" dirty="0" err="1" smtClean="0"/>
              <a:t>subsp</a:t>
            </a:r>
            <a:r>
              <a:rPr lang="sl-SI" dirty="0" smtClean="0"/>
              <a:t>. </a:t>
            </a:r>
            <a:r>
              <a:rPr lang="sl-SI" dirty="0" err="1" smtClean="0"/>
              <a:t>albiflorus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201721" y="2425472"/>
            <a:ext cx="294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Spomladanski žafran, </a:t>
            </a:r>
            <a:r>
              <a:rPr lang="sl-SI" dirty="0" err="1" smtClean="0"/>
              <a:t>Crocus</a:t>
            </a:r>
            <a:r>
              <a:rPr lang="sl-SI" dirty="0" smtClean="0"/>
              <a:t> </a:t>
            </a:r>
            <a:r>
              <a:rPr lang="sl-SI" dirty="0" err="1" smtClean="0"/>
              <a:t>vernus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135044" y="6078034"/>
            <a:ext cx="349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žanjevec, </a:t>
            </a:r>
            <a:r>
              <a:rPr lang="sl-SI" dirty="0" err="1" smtClean="0"/>
              <a:t>Polygala</a:t>
            </a:r>
            <a:r>
              <a:rPr lang="sl-SI" dirty="0" smtClean="0"/>
              <a:t> </a:t>
            </a:r>
            <a:r>
              <a:rPr lang="sl-SI" dirty="0" err="1" smtClean="0"/>
              <a:t>chamebuxus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3553617" y="6015238"/>
            <a:ext cx="332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Spomladanska torilnica, </a:t>
            </a:r>
            <a:r>
              <a:rPr lang="sl-SI" dirty="0" err="1" smtClean="0"/>
              <a:t>Omphalodes</a:t>
            </a:r>
            <a:r>
              <a:rPr lang="sl-SI" dirty="0" smtClean="0"/>
              <a:t> verna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839815" y="6017823"/>
            <a:ext cx="226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Plazeči petoprstnik, </a:t>
            </a:r>
            <a:r>
              <a:rPr lang="sl-SI" dirty="0" err="1" smtClean="0"/>
              <a:t>Potentilla</a:t>
            </a:r>
            <a:r>
              <a:rPr lang="sl-SI" dirty="0" smtClean="0"/>
              <a:t> </a:t>
            </a:r>
            <a:r>
              <a:rPr lang="sl-SI" dirty="0" err="1" smtClean="0"/>
              <a:t>reptans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43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698"/>
            <a:ext cx="2934499" cy="208823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370"/>
            <a:ext cx="3227851" cy="24208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370"/>
            <a:ext cx="2070997" cy="32403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" y="3263730"/>
            <a:ext cx="4438438" cy="25693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62" y="3717032"/>
            <a:ext cx="4315727" cy="2425291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33114" y="2444258"/>
            <a:ext cx="324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Enovrati</a:t>
            </a:r>
            <a:r>
              <a:rPr lang="sl-SI" dirty="0" smtClean="0"/>
              <a:t> glog, </a:t>
            </a:r>
            <a:r>
              <a:rPr lang="sl-SI" dirty="0" err="1" smtClean="0"/>
              <a:t>Crategus</a:t>
            </a:r>
            <a:r>
              <a:rPr lang="sl-SI" dirty="0" smtClean="0"/>
              <a:t> </a:t>
            </a:r>
            <a:r>
              <a:rPr lang="sl-SI" dirty="0" err="1" smtClean="0"/>
              <a:t>monogyna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193206" y="2582757"/>
            <a:ext cx="346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Navadni volčin, </a:t>
            </a:r>
            <a:r>
              <a:rPr lang="sl-SI" dirty="0" err="1" smtClean="0"/>
              <a:t>Daphne</a:t>
            </a:r>
            <a:r>
              <a:rPr lang="sl-SI" dirty="0" smtClean="0"/>
              <a:t> </a:t>
            </a:r>
            <a:r>
              <a:rPr lang="sl-SI" dirty="0" err="1" smtClean="0"/>
              <a:t>mezerum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438943" y="3263730"/>
            <a:ext cx="270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Rumeni dren, </a:t>
            </a:r>
            <a:r>
              <a:rPr lang="sl-SI" dirty="0" err="1" smtClean="0"/>
              <a:t>Cornus</a:t>
            </a:r>
            <a:r>
              <a:rPr lang="sl-SI" dirty="0" smtClean="0"/>
              <a:t> mas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89605" y="6142323"/>
            <a:ext cx="423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Šmarna hrušica, </a:t>
            </a:r>
            <a:r>
              <a:rPr lang="sl-SI" dirty="0" err="1" smtClean="0"/>
              <a:t>Amelanchier</a:t>
            </a:r>
            <a:r>
              <a:rPr lang="sl-SI" dirty="0" smtClean="0"/>
              <a:t> </a:t>
            </a:r>
            <a:r>
              <a:rPr lang="sl-SI" dirty="0" err="1" smtClean="0"/>
              <a:t>ovalis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4613767" y="6287788"/>
            <a:ext cx="453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Črni trn, </a:t>
            </a:r>
            <a:r>
              <a:rPr lang="sl-SI" dirty="0" err="1" smtClean="0"/>
              <a:t>Prunus</a:t>
            </a:r>
            <a:r>
              <a:rPr lang="sl-SI" dirty="0" smtClean="0"/>
              <a:t> </a:t>
            </a:r>
            <a:r>
              <a:rPr lang="sl-SI" dirty="0" err="1" smtClean="0"/>
              <a:t>spinosa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53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-17991"/>
            <a:ext cx="8229600" cy="350647"/>
          </a:xfrm>
        </p:spPr>
        <p:txBody>
          <a:bodyPr>
            <a:normAutofit fontScale="90000"/>
          </a:bodyPr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0" y="66156"/>
            <a:ext cx="3020153" cy="226511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0"/>
            <a:ext cx="3443439" cy="23042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70303"/>
            <a:ext cx="3288365" cy="24662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00" y="2996952"/>
            <a:ext cx="4283968" cy="321297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5700"/>
            <a:ext cx="2843808" cy="213285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456259"/>
            <a:ext cx="3168352" cy="237626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98416" y="245224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Spominčica, </a:t>
            </a:r>
            <a:r>
              <a:rPr lang="sl-SI" dirty="0" err="1" smtClean="0"/>
              <a:t>Myosotis</a:t>
            </a:r>
            <a:r>
              <a:rPr lang="sl-SI" dirty="0" smtClean="0"/>
              <a:t> sp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070794" y="2453534"/>
            <a:ext cx="351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Rani mošnjak, </a:t>
            </a:r>
            <a:r>
              <a:rPr lang="sl-SI" dirty="0" err="1" smtClean="0"/>
              <a:t>Thlaspi</a:t>
            </a:r>
            <a:r>
              <a:rPr lang="sl-SI" dirty="0" smtClean="0"/>
              <a:t> </a:t>
            </a:r>
            <a:r>
              <a:rPr lang="sl-SI" dirty="0" err="1" smtClean="0"/>
              <a:t>praecox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541008" y="2304256"/>
            <a:ext cx="260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Navadna kalužnica, </a:t>
            </a:r>
            <a:r>
              <a:rPr lang="sl-SI" dirty="0" err="1" smtClean="0"/>
              <a:t>Caltha</a:t>
            </a:r>
            <a:r>
              <a:rPr lang="sl-SI" dirty="0" smtClean="0"/>
              <a:t> </a:t>
            </a:r>
            <a:r>
              <a:rPr lang="sl-SI" dirty="0" err="1" smtClean="0"/>
              <a:t>palustris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84802" y="6025262"/>
            <a:ext cx="331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Alpski kosmatinec, </a:t>
            </a:r>
            <a:r>
              <a:rPr lang="sl-SI" dirty="0" err="1" smtClean="0"/>
              <a:t>Pulsatilla</a:t>
            </a:r>
            <a:r>
              <a:rPr lang="sl-SI" dirty="0" smtClean="0"/>
              <a:t> </a:t>
            </a:r>
            <a:r>
              <a:rPr lang="sl-SI" dirty="0" err="1" smtClean="0"/>
              <a:t>alpina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3023828" y="579442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Spomladanski svišč, </a:t>
            </a:r>
            <a:r>
              <a:rPr lang="sl-SI" dirty="0" err="1" smtClean="0"/>
              <a:t>Gentiana</a:t>
            </a:r>
            <a:r>
              <a:rPr lang="sl-SI" dirty="0" smtClean="0"/>
              <a:t> verna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909700" y="6256094"/>
            <a:ext cx="412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Navadna pogačica, </a:t>
            </a:r>
            <a:r>
              <a:rPr lang="sl-SI" dirty="0" err="1" smtClean="0"/>
              <a:t>Trollius</a:t>
            </a:r>
            <a:r>
              <a:rPr lang="sl-SI" dirty="0" smtClean="0"/>
              <a:t> </a:t>
            </a:r>
            <a:r>
              <a:rPr lang="sl-SI" dirty="0" err="1" smtClean="0"/>
              <a:t>europaeus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11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7012"/>
            <a:ext cx="3522846" cy="1979719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61" y="1"/>
            <a:ext cx="1944216" cy="328498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0"/>
            <a:ext cx="1944216" cy="328498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2" y="2808959"/>
            <a:ext cx="2520280" cy="343202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05" y="3903043"/>
            <a:ext cx="4410028" cy="2478285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107503" y="2132856"/>
            <a:ext cx="367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Srčastolistna mračica, </a:t>
            </a:r>
            <a:r>
              <a:rPr lang="sl-SI" dirty="0" err="1" smtClean="0"/>
              <a:t>Globularia</a:t>
            </a:r>
            <a:r>
              <a:rPr lang="sl-SI" dirty="0" smtClean="0"/>
              <a:t> </a:t>
            </a:r>
            <a:r>
              <a:rPr lang="sl-SI" dirty="0" err="1" smtClean="0"/>
              <a:t>cordifolia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3937395" y="3355174"/>
            <a:ext cx="502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Bezgova prstasta kukavica, </a:t>
            </a:r>
            <a:r>
              <a:rPr lang="sl-SI" dirty="0" err="1" smtClean="0"/>
              <a:t>Dactylorhiza</a:t>
            </a:r>
            <a:r>
              <a:rPr lang="sl-SI" dirty="0" smtClean="0"/>
              <a:t> </a:t>
            </a:r>
            <a:r>
              <a:rPr lang="sl-SI" dirty="0" err="1" smtClean="0"/>
              <a:t>sambucina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92218" y="6359432"/>
            <a:ext cx="325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Šmarnica, </a:t>
            </a:r>
            <a:r>
              <a:rPr lang="sl-SI" dirty="0" err="1" smtClean="0"/>
              <a:t>Convalaria</a:t>
            </a:r>
            <a:r>
              <a:rPr lang="sl-SI" dirty="0" smtClean="0"/>
              <a:t> </a:t>
            </a:r>
            <a:r>
              <a:rPr lang="sl-SI" dirty="0" err="1" smtClean="0"/>
              <a:t>majalis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3958039" y="6429212"/>
            <a:ext cx="518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Navadni pljučnik, </a:t>
            </a:r>
            <a:r>
              <a:rPr lang="sl-SI" dirty="0" err="1" smtClean="0"/>
              <a:t>Pulmonaria</a:t>
            </a:r>
            <a:r>
              <a:rPr lang="sl-SI" dirty="0" smtClean="0"/>
              <a:t> </a:t>
            </a:r>
            <a:r>
              <a:rPr lang="sl-SI" dirty="0" err="1" smtClean="0"/>
              <a:t>officinalis</a:t>
            </a:r>
            <a:endParaRPr lang="sl-SI" dirty="0"/>
          </a:p>
        </p:txBody>
      </p:sp>
      <p:pic>
        <p:nvPicPr>
          <p:cNvPr id="1026" name="Picture 2" descr="Navadni pljučnik (Pulmonaria officinalis)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40" y="3694564"/>
            <a:ext cx="4406455" cy="27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64C9994DDD1B4998DEE5017936F8AE" ma:contentTypeVersion="7" ma:contentTypeDescription="Ustvari nov dokument." ma:contentTypeScope="" ma:versionID="d1bd740cd79c43e05187737e7ac497d4">
  <xsd:schema xmlns:xsd="http://www.w3.org/2001/XMLSchema" xmlns:xs="http://www.w3.org/2001/XMLSchema" xmlns:p="http://schemas.microsoft.com/office/2006/metadata/properties" xmlns:ns2="ad77ee62-bb45-48e0-8476-4307ae7a337e" targetNamespace="http://schemas.microsoft.com/office/2006/metadata/properties" ma:root="true" ma:fieldsID="6297f3496f01ba551e5d78298cfb4491" ns2:_="">
    <xsd:import namespace="ad77ee62-bb45-48e0-8476-4307ae7a33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7ee62-bb45-48e0-8476-4307ae7a3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DDE9A5-7190-4A79-844B-EAD2D1F7F8BE}"/>
</file>

<file path=customXml/itemProps2.xml><?xml version="1.0" encoding="utf-8"?>
<ds:datastoreItem xmlns:ds="http://schemas.openxmlformats.org/officeDocument/2006/customXml" ds:itemID="{C8446EC7-5AC9-42DE-A973-26292D14267F}"/>
</file>

<file path=customXml/itemProps3.xml><?xml version="1.0" encoding="utf-8"?>
<ds:datastoreItem xmlns:ds="http://schemas.openxmlformats.org/officeDocument/2006/customXml" ds:itemID="{DC17A807-DF43-4520-BE8E-67D3683DC589}"/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229</Words>
  <Application>Microsoft Office PowerPoint</Application>
  <PresentationFormat>Diaprojekcija na zaslonu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PowerPointova predstavitev</vt:lpstr>
      <vt:lpstr>Spomladanske rastline v Sloveniji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Spomladanske rastline v okolici Bohinjskega jezera</dc:title>
  <dc:creator>Marija Zupanc</dc:creator>
  <cp:lastModifiedBy>Damjan</cp:lastModifiedBy>
  <cp:revision>28</cp:revision>
  <dcterms:created xsi:type="dcterms:W3CDTF">2015-03-14T18:30:25Z</dcterms:created>
  <dcterms:modified xsi:type="dcterms:W3CDTF">2020-04-06T09:22:23Z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0x010100F364C9994DDD1B4998DEE5017936F8AE</vt:lpwstr>
  </property>
</Properties>
</file>