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8" r:id="rId4"/>
    <p:sldId id="289" r:id="rId5"/>
    <p:sldId id="290" r:id="rId6"/>
    <p:sldId id="294" r:id="rId7"/>
    <p:sldId id="291" r:id="rId8"/>
    <p:sldId id="296" r:id="rId9"/>
    <p:sldId id="292" r:id="rId10"/>
    <p:sldId id="293" r:id="rId11"/>
    <p:sldId id="295" r:id="rId12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98401" autoAdjust="0"/>
  </p:normalViewPr>
  <p:slideViewPr>
    <p:cSldViewPr>
      <p:cViewPr>
        <p:scale>
          <a:sx n="123" d="100"/>
          <a:sy n="123" d="100"/>
        </p:scale>
        <p:origin x="-12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750D-ACC6-445E-8DBD-6551E0C82E0B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1E65-15B6-4B84-8BE4-999D4A96E15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025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</a:p>
          <a:p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621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2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162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055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35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701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64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601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836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179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202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35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785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EE56-EC10-44B8-B40A-4F69DE73BCC1}" type="datetimeFigureOut">
              <a:rPr lang="sl-SI" smtClean="0"/>
              <a:t>20.4.2015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A7A3-DC52-4F37-B49C-38B18D423D6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36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11560" y="152176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 dirty="0" smtClean="0"/>
          </a:p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SPOZNAJMO IN POVEŽIMO SE</a:t>
            </a:r>
            <a:endParaRPr lang="sl-SI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PROJEKTNI TEDEN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3251200" cy="24384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30" y="728992"/>
            <a:ext cx="2459112" cy="18443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20154"/>
            <a:ext cx="3094636" cy="20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ANALIZA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Zadnji dan analiziramo teden in ugotovimo naš napredek s pomočjo posnetkov aktivnosti, ki so nastali med tednom.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NAŠ GLAVNI CILJ…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2622"/>
            <a:ext cx="4752528" cy="3564396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99" y="3183547"/>
            <a:ext cx="4882501" cy="366187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36329" y="502494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CC00FF"/>
                </a:solidFill>
              </a:rPr>
              <a:t>DOBRI ODNOSI IN POVEZANOST!</a:t>
            </a:r>
            <a:endParaRPr lang="sl-SI" sz="3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NAMEN PROJEKTNEGA TEDNA SPOZNAJMO IN POVEŽIMO SE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V projektnem tednu </a:t>
            </a:r>
            <a:r>
              <a:rPr lang="sl-SI" sz="2400" u="sng" dirty="0" smtClean="0"/>
              <a:t>SPOZNAJMO IN POVEŽIMO SE:</a:t>
            </a:r>
          </a:p>
          <a:p>
            <a:pPr>
              <a:buFontTx/>
              <a:buChar char="-"/>
            </a:pPr>
            <a:r>
              <a:rPr lang="sl-SI" sz="2400" dirty="0" smtClean="0"/>
              <a:t>urimo socialne veščine</a:t>
            </a:r>
          </a:p>
          <a:p>
            <a:pPr>
              <a:buFontTx/>
              <a:buChar char="-"/>
            </a:pPr>
            <a:r>
              <a:rPr lang="sl-SI" sz="2400" dirty="0"/>
              <a:t>k</a:t>
            </a:r>
            <a:r>
              <a:rPr lang="sl-SI" sz="2400" dirty="0" smtClean="0"/>
              <a:t>repimo pozitivno samopodobo</a:t>
            </a:r>
          </a:p>
          <a:p>
            <a:pPr>
              <a:buFontTx/>
              <a:buChar char="-"/>
            </a:pPr>
            <a:r>
              <a:rPr lang="sl-SI" sz="2400" dirty="0"/>
              <a:t>o</a:t>
            </a:r>
            <a:r>
              <a:rPr lang="sl-SI" sz="2400" dirty="0" smtClean="0"/>
              <a:t>blikujemo pozitivne odnose v skupini</a:t>
            </a:r>
          </a:p>
          <a:p>
            <a:pPr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azvijamo in krepimo sodelovanje v timu</a:t>
            </a:r>
          </a:p>
          <a:p>
            <a:pPr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e urimo v dogovarjanju in vzdrževanju pozornosti</a:t>
            </a:r>
          </a:p>
          <a:p>
            <a:pPr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e poučimo o različnih vrstah komunikacije</a:t>
            </a:r>
          </a:p>
          <a:p>
            <a:pPr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poznamo pomen in načine sprostitve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</a:rPr>
              <a:t>Dejavnosti izvajamo v kombinaciji s 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C00000"/>
                </a:solidFill>
              </a:rPr>
              <a:t>š</a:t>
            </a:r>
            <a:r>
              <a:rPr lang="sl-SI" sz="2400" dirty="0" smtClean="0">
                <a:solidFill>
                  <a:srgbClr val="C00000"/>
                </a:solidFill>
              </a:rPr>
              <a:t>portnimi aktivnostmi.</a:t>
            </a:r>
            <a:endParaRPr lang="sl-SI" sz="2400" dirty="0">
              <a:solidFill>
                <a:srgbClr val="C0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43748"/>
            <a:ext cx="3248221" cy="18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PREBIJANJE LEDU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Z enostavnimi igrami v skupini začnemo s spoznavanjem in povezovanjem.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5104"/>
            <a:ext cx="3180980" cy="238573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2957494" cy="22181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0649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PROBLEMSKE NALOGE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Naloge, pri katerih je uspeh zagotovljen samo s sodelovanjem vseh članov v skupini.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76" y="4077072"/>
            <a:ext cx="3991992" cy="26634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251200" cy="24384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39" y="2060848"/>
            <a:ext cx="2481465" cy="18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SODELOVANJE IN DOGOVARJANJE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Dejavnosti, pri katerih učenci uspešno napredujejo z dogovarjanjem, iskanjem novih strategij in popravljanjem napak.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8472"/>
            <a:ext cx="2984875" cy="19914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3264024" cy="244801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09269"/>
            <a:ext cx="3032805" cy="22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SODELOVANJE IN DOGOVARJANJE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Aktivnost, kjer izdelek pokaže uglašenost skupine.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86980"/>
            <a:ext cx="3600400" cy="27003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01" y="3437130"/>
            <a:ext cx="3794864" cy="28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9688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KOMUNIKACIJA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6848" y="12136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Igre in dejavnosti za spoznavanje načinov komunikacije in vloge različnih komunikacij.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624064" cy="27180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9680" y="2257144"/>
            <a:ext cx="3874624" cy="290596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21088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SAMOPODOBA IN SAMOZAVEST, ZAUPANJE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Dejavnosti, pri katerih krepimo pozitivno samopodobo in samozavest.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13133"/>
            <a:ext cx="3251200" cy="24384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14" y="1975331"/>
            <a:ext cx="3251200" cy="24384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1088"/>
            <a:ext cx="3251200" cy="24384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93721"/>
            <a:ext cx="2320118" cy="13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/>
              <a:t>SPROSTITEV</a:t>
            </a:r>
            <a:endParaRPr lang="sl-SI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Pomen sprostitve in praktična izvedba različnih tehnik sproščanja (vizualizacija, samomasaža, neposreden stik </a:t>
            </a:r>
            <a:r>
              <a:rPr lang="sl-SI" sz="2400" smtClean="0"/>
              <a:t>z živalmi…).</a:t>
            </a:r>
            <a:endParaRPr lang="sl-SI" sz="2400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61522"/>
            <a:ext cx="4449687" cy="33372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6484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STAVITEV FESTIVALN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FESTIVALNA</Template>
  <TotalTime>1097</TotalTime>
  <Words>213</Words>
  <Application>Microsoft Office PowerPoint</Application>
  <PresentationFormat>Diaprojekcija na zaslonu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PREDSTAVITEV FESTIVALNA</vt:lpstr>
      <vt:lpstr>SPOZNAJMO IN POVEŽIMO SE</vt:lpstr>
      <vt:lpstr>NAMEN PROJEKTNEGA TEDNA SPOZNAJMO IN POVEŽIMO SE</vt:lpstr>
      <vt:lpstr>PREBIJANJE LEDU</vt:lpstr>
      <vt:lpstr>PROBLEMSKE NALOGE</vt:lpstr>
      <vt:lpstr>SODELOVANJE IN DOGOVARJANJE</vt:lpstr>
      <vt:lpstr>SODELOVANJE IN DOGOVARJANJE</vt:lpstr>
      <vt:lpstr>KOMUNIKACIJA</vt:lpstr>
      <vt:lpstr>SAMOPODOBA IN SAMOZAVEST, ZAUPANJE</vt:lpstr>
      <vt:lpstr>SPROSTITEV</vt:lpstr>
      <vt:lpstr>ANALIZA</vt:lpstr>
      <vt:lpstr>NAŠ GLAVNI CILJ…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Peter Šabec</dc:creator>
  <cp:lastModifiedBy>pedagoski</cp:lastModifiedBy>
  <cp:revision>103</cp:revision>
  <cp:lastPrinted>2013-02-18T08:28:50Z</cp:lastPrinted>
  <dcterms:created xsi:type="dcterms:W3CDTF">2013-01-31T06:18:18Z</dcterms:created>
  <dcterms:modified xsi:type="dcterms:W3CDTF">2015-04-20T13:50:13Z</dcterms:modified>
</cp:coreProperties>
</file>