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7" r:id="rId2"/>
    <p:sldId id="408" r:id="rId3"/>
    <p:sldId id="409" r:id="rId4"/>
    <p:sldId id="410" r:id="rId5"/>
    <p:sldId id="411" r:id="rId6"/>
    <p:sldId id="347" r:id="rId7"/>
    <p:sldId id="346" r:id="rId8"/>
    <p:sldId id="351" r:id="rId9"/>
    <p:sldId id="426" r:id="rId10"/>
    <p:sldId id="427" r:id="rId11"/>
    <p:sldId id="428" r:id="rId12"/>
    <p:sldId id="425" r:id="rId13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73890" autoAdjust="0"/>
  </p:normalViewPr>
  <p:slideViewPr>
    <p:cSldViewPr>
      <p:cViewPr varScale="1">
        <p:scale>
          <a:sx n="63" d="100"/>
          <a:sy n="63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750D-ACC6-445E-8DBD-6551E0C82E0B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1E65-15B6-4B84-8BE4-999D4A96E155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025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663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pPr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924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pPr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801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254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482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80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622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060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3661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pPr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841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pPr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269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31E65-15B6-4B84-8BE4-999D4A96E155}" type="slidenum">
              <a:rPr lang="sl-SI" smtClean="0"/>
              <a:pPr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97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16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05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13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701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764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60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83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17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3202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3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78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6EE56-EC10-44B8-B40A-4F69DE73BCC1}" type="datetimeFigureOut">
              <a:rPr lang="sl-SI" smtClean="0"/>
              <a:pPr/>
              <a:t>22. 03. 2021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A7A3-DC52-4F37-B49C-38B18D423D6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36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lang="sl-SI" sz="5400" b="1" i="1" dirty="0">
                <a:solidFill>
                  <a:srgbClr val="0070C0"/>
                </a:solidFill>
                <a:latin typeface="+mn-lt"/>
              </a:rPr>
              <a:t>DOM ŠTRK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2" y="1720538"/>
            <a:ext cx="7184256" cy="4041144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722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" y="1748480"/>
            <a:ext cx="9143999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>
                <a:solidFill>
                  <a:srgbClr val="0070C0"/>
                </a:solidFill>
              </a:rPr>
              <a:t>Voda – čudovita tekočina,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>
                <a:solidFill>
                  <a:srgbClr val="0070C0"/>
                </a:solidFill>
              </a:rPr>
              <a:t>Sprehod skozi srednji vek,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>
                <a:solidFill>
                  <a:srgbClr val="0070C0"/>
                </a:solidFill>
              </a:rPr>
              <a:t>Kako lahko pomagam?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>
                <a:solidFill>
                  <a:srgbClr val="0070C0"/>
                </a:solidFill>
              </a:rPr>
              <a:t>Rimljan sem!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 err="1">
                <a:solidFill>
                  <a:srgbClr val="0070C0"/>
                </a:solidFill>
              </a:rPr>
              <a:t>Štrkove</a:t>
            </a:r>
            <a:r>
              <a:rPr lang="sl-SI" sz="2800" dirty="0">
                <a:solidFill>
                  <a:srgbClr val="0070C0"/>
                </a:solidFill>
              </a:rPr>
              <a:t> športne dejavnosti,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>
                <a:solidFill>
                  <a:srgbClr val="0070C0"/>
                </a:solidFill>
              </a:rPr>
              <a:t>Filmske delavnice,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sz="2800" dirty="0">
                <a:solidFill>
                  <a:srgbClr val="0070C0"/>
                </a:solidFill>
              </a:rPr>
              <a:t>Podjetništvo za mlade.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95536" y="663755"/>
            <a:ext cx="8229600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Projektni in tematski tedni ter programa za nadarjene: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10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95535" y="332656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70C0"/>
                </a:solidFill>
                <a:latin typeface="Calibri" pitchFamily="34" charset="0"/>
              </a:rPr>
              <a:t>Dnevni red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824965"/>
            <a:ext cx="9143999" cy="5700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altLang="sl-SI" sz="2800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7.00 –    bujenje in urejanje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7.30 –    jutranja telovadba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8.00 –    zajtrk in pospravljanje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9.00 –    dopoldanski program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13.05 –  kosilo in prosti čas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15.00 –  popoldanski program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18.00 –  večerja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19.00 –  večerni program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20.30 –  priprava na počitek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22.00 –  nočni počitek.</a:t>
            </a:r>
          </a:p>
          <a:p>
            <a:pPr marL="0" indent="0">
              <a:buNone/>
            </a:pP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pic>
        <p:nvPicPr>
          <p:cNvPr id="8" name="Označba mesta vsebine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77370"/>
            <a:ext cx="5472608" cy="3654157"/>
          </a:xfrm>
          <a:effectLst>
            <a:softEdge rad="63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590480"/>
            <a:ext cx="8229600" cy="652934"/>
          </a:xfrm>
        </p:spPr>
        <p:txBody>
          <a:bodyPr>
            <a:noAutofit/>
          </a:bodyPr>
          <a:lstStyle/>
          <a:p>
            <a:pPr algn="ctr"/>
            <a:r>
              <a:rPr lang="sl-SI" altLang="sl-SI" sz="4000" b="1" i="1" dirty="0">
                <a:solidFill>
                  <a:srgbClr val="0070C0"/>
                </a:solidFill>
                <a:latin typeface="Calibri" pitchFamily="34" charset="0"/>
              </a:rPr>
              <a:t>Vabimo vas – obiščite nas!</a:t>
            </a:r>
            <a:br>
              <a:rPr lang="sl-SI" altLang="sl-SI" sz="4000" b="1" i="1" dirty="0">
                <a:solidFill>
                  <a:srgbClr val="0070C0"/>
                </a:solidFill>
                <a:latin typeface="Calibri" pitchFamily="34" charset="0"/>
              </a:rPr>
            </a:b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33417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-18642" y="704355"/>
            <a:ext cx="9143999" cy="1143000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Namestitev nudimo 56 udeležencem. V spodnjem delu doma so garderoba, jedilnica in dve učilnici.</a:t>
            </a:r>
          </a:p>
        </p:txBody>
      </p:sp>
      <p:pic>
        <p:nvPicPr>
          <p:cNvPr id="12" name="Označba mesta vsebine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85" y="4264116"/>
            <a:ext cx="3846434" cy="2163619"/>
          </a:xfrm>
          <a:effectLst>
            <a:softEdge rad="63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61" y="1966055"/>
            <a:ext cx="3825058" cy="21515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4" y="4264116"/>
            <a:ext cx="3846434" cy="21636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1855"/>
            <a:ext cx="3846433" cy="20973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95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0" y="699292"/>
            <a:ext cx="9143999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V prvem nadstropju je devet sob s po 13, 8, 5, 4, 3, 2 in 1 posteljami, 2 kopalnici in „zimski vrt“.</a:t>
            </a:r>
            <a:endParaRPr lang="sl-SI" sz="2800" b="1" dirty="0"/>
          </a:p>
        </p:txBody>
      </p:sp>
      <p:pic>
        <p:nvPicPr>
          <p:cNvPr id="9" name="Picture 11" descr="C:\Users\pedagoski\Desktop\06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72" y="4509120"/>
            <a:ext cx="3632404" cy="20432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35" y="2020110"/>
            <a:ext cx="2986649" cy="22551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13" y="1985814"/>
            <a:ext cx="3006836" cy="22551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76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" y="458349"/>
            <a:ext cx="9143999" cy="1143000"/>
          </a:xfrm>
        </p:spPr>
        <p:txBody>
          <a:bodyPr>
            <a:no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Dom obdajajo športna igrišča in telovadnica.</a:t>
            </a:r>
            <a:endParaRPr lang="sl-SI" sz="2800" b="1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2380"/>
            <a:ext cx="3083504" cy="2050530"/>
          </a:xfrm>
          <a:effectLst>
            <a:softEdge rad="63500"/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57" y="1851261"/>
            <a:ext cx="3083504" cy="20505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51703"/>
            <a:ext cx="3083504" cy="20505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59" y="4151703"/>
            <a:ext cx="3083502" cy="20505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333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94370" y="550684"/>
            <a:ext cx="9144000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Na domu ŠTRK izvajamo naravoslovne, družboslovne in športne dejavnosti.</a:t>
            </a:r>
            <a:endParaRPr lang="sl-SI" sz="2800" b="1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90868"/>
            <a:ext cx="3015250" cy="2005142"/>
          </a:xfrm>
          <a:effectLst>
            <a:softEdge rad="63500"/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10" y="2190868"/>
            <a:ext cx="2980315" cy="19819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65104"/>
            <a:ext cx="3285084" cy="21845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451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" y="1600200"/>
            <a:ext cx="8686799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Vreme in vremenski pojavi,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nižinski travnik,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potovanje po vesolju,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podnebne spremembe in jaz,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poljska učna pot,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mlaka in njena okolica,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Panonski gozd,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varstvo okolja,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skrb za zdravje v naravi,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300" dirty="0">
                <a:solidFill>
                  <a:srgbClr val="0070C0"/>
                </a:solidFill>
                <a:latin typeface="Calibri" pitchFamily="34" charset="0"/>
              </a:rPr>
              <a:t>raznovrstnost ptic Ptujskega polja.</a:t>
            </a:r>
            <a:r>
              <a:rPr lang="sl-SI" altLang="sl-SI" sz="33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endParaRPr lang="sl-SI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474008"/>
            <a:ext cx="8229600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Naravoslovne dejavnosti:</a:t>
            </a:r>
            <a:endParaRPr lang="sl-SI" sz="2800" b="1" dirty="0"/>
          </a:p>
        </p:txBody>
      </p:sp>
      <p:pic>
        <p:nvPicPr>
          <p:cNvPr id="6" name="Picture 2" descr="C:\Users\acer\Pictures\CŠOD\ŠTRK SLIKE\RAZGLEDNICE\P1150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1971"/>
            <a:ext cx="2817514" cy="22806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" y="1600200"/>
            <a:ext cx="9143999" cy="5141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Kulturna in stavbna dediščina nam predstavlja, da je bilo življenje ljudi v preteklosti drugačno.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kurentova delavnica,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Ptuj skozi čas in ogled gradu,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spoznajmo ptujsko polje,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Dominkova domačija,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kaligrafija,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Tradicionalna Ptujska peka,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vodovje Ptujskega polja.</a:t>
            </a:r>
          </a:p>
          <a:p>
            <a:pPr marL="0" indent="0">
              <a:buNone/>
            </a:pPr>
            <a:endParaRPr lang="sl-SI" altLang="sl-SI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535063"/>
            <a:ext cx="8229600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Družboslovne dejavnosti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29000"/>
            <a:ext cx="3089997" cy="219886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5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692275"/>
            <a:ext cx="9143999" cy="514116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 err="1">
                <a:solidFill>
                  <a:srgbClr val="0070C0"/>
                </a:solidFill>
                <a:latin typeface="Calibri" pitchFamily="34" charset="0"/>
              </a:rPr>
              <a:t>Dragon</a:t>
            </a: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sl-SI" altLang="sl-SI" sz="3000" dirty="0" err="1">
                <a:solidFill>
                  <a:srgbClr val="0070C0"/>
                </a:solidFill>
                <a:latin typeface="Calibri" pitchFamily="34" charset="0"/>
              </a:rPr>
              <a:t>boat</a:t>
            </a: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 ali </a:t>
            </a:r>
            <a:r>
              <a:rPr lang="sl-SI" altLang="sl-SI" sz="3000" dirty="0" err="1">
                <a:solidFill>
                  <a:srgbClr val="0070C0"/>
                </a:solidFill>
                <a:latin typeface="Calibri" pitchFamily="34" charset="0"/>
              </a:rPr>
              <a:t>kanuizem</a:t>
            </a: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 na Ptujskem jezeru ali reki Dravi,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lokostrelstvo,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športno plezanje,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nordijska hoja,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hoja in tek na smučeh,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orientacijski tek,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plavanje v Termah Ptuj,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življenje v naravi,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kolesarjenje,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 dirty="0">
                <a:solidFill>
                  <a:srgbClr val="0070C0"/>
                </a:solidFill>
                <a:latin typeface="Calibri" pitchFamily="34" charset="0"/>
              </a:rPr>
              <a:t>priprava na kolesarski izpit.</a:t>
            </a:r>
          </a:p>
          <a:p>
            <a:endParaRPr lang="sl-SI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199" y="582687"/>
            <a:ext cx="8229600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Športne dejavnosti</a:t>
            </a:r>
            <a:r>
              <a:rPr lang="sl-SI" altLang="sl-SI" sz="2800" b="1" i="1" dirty="0">
                <a:solidFill>
                  <a:srgbClr val="0070C0"/>
                </a:solidFill>
                <a:latin typeface="Calibri" pitchFamily="34" charset="0"/>
              </a:rPr>
              <a:t>:</a:t>
            </a:r>
            <a:endParaRPr lang="sl-SI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3132348" cy="23492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939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9578"/>
            <a:ext cx="1907703" cy="111842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"/>
            <a:ext cx="4319972" cy="120262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089" y="2060848"/>
            <a:ext cx="9143999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V prostem in večernem času izvajamo sprostitvene dejavnosti. </a:t>
            </a:r>
          </a:p>
          <a:p>
            <a:pPr marL="0" indent="0">
              <a:buNone/>
            </a:pP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Večerni pohod, družabne in miselne igre, športne igre, cirkuške spretnosti, „pokaži kaj znaš“, </a:t>
            </a:r>
            <a:r>
              <a:rPr lang="sl-SI" altLang="sl-SI" sz="2800" dirty="0" err="1">
                <a:solidFill>
                  <a:srgbClr val="0070C0"/>
                </a:solidFill>
                <a:latin typeface="Calibri" pitchFamily="34" charset="0"/>
              </a:rPr>
              <a:t>kamišibaj</a:t>
            </a:r>
            <a:r>
              <a:rPr lang="sl-SI" altLang="sl-SI" sz="2800" dirty="0">
                <a:solidFill>
                  <a:srgbClr val="0070C0"/>
                </a:solidFill>
                <a:latin typeface="Calibri" pitchFamily="34" charset="0"/>
              </a:rPr>
              <a:t>, filmski večer ter kaligrafija.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631122"/>
            <a:ext cx="8229600" cy="1143000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0070C0"/>
                </a:solidFill>
                <a:latin typeface="Calibri" pitchFamily="34" charset="0"/>
              </a:rPr>
              <a:t>Večerna animacija in usmerjen prosti čas.</a:t>
            </a:r>
            <a:endParaRPr lang="sl-SI" sz="2800" dirty="0"/>
          </a:p>
        </p:txBody>
      </p:sp>
      <p:pic>
        <p:nvPicPr>
          <p:cNvPr id="6" name="Slika 5" descr="Slika, ki vsebuje besede notranji, tla, soba&#10;&#10;Opis je samodejno ustvarjen">
            <a:extLst>
              <a:ext uri="{FF2B5EF4-FFF2-40B4-BE49-F238E27FC236}">
                <a16:creationId xmlns:a16="http://schemas.microsoft.com/office/drawing/2014/main" id="{6244F6A3-8434-45D0-8FC1-D49C4613D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24" y="3933056"/>
            <a:ext cx="3286408" cy="21816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155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DSTAVITEV FESTIVALN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FESTIVALNA</Template>
  <TotalTime>1911</TotalTime>
  <Words>351</Words>
  <Application>Microsoft Office PowerPoint</Application>
  <PresentationFormat>Diaprojekcija na zaslonu 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PREDSTAVITEV FESTIVALNA</vt:lpstr>
      <vt:lpstr>DOM ŠTRK </vt:lpstr>
      <vt:lpstr>Namestitev nudimo 56 udeležencem. V spodnjem delu doma so garderoba, jedilnica in dve učilnici.</vt:lpstr>
      <vt:lpstr>V prvem nadstropju je devet sob s po 13, 8, 5, 4, 3, 2 in 1 posteljami, 2 kopalnici in „zimski vrt“.</vt:lpstr>
      <vt:lpstr>Dom obdajajo športna igrišča in telovadnica.</vt:lpstr>
      <vt:lpstr>Na domu ŠTRK izvajamo naravoslovne, družboslovne in športne dejavnosti.</vt:lpstr>
      <vt:lpstr>Naravoslovne dejavnosti:</vt:lpstr>
      <vt:lpstr>Družboslovne dejavnosti:</vt:lpstr>
      <vt:lpstr>Športne dejavnosti:</vt:lpstr>
      <vt:lpstr>Večerna animacija in usmerjen prosti čas.</vt:lpstr>
      <vt:lpstr>Projektni in tematski tedni ter programa za nadarjene:</vt:lpstr>
      <vt:lpstr>Dnevni red</vt:lpstr>
      <vt:lpstr>Vabimo vas – obiščite nas!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Peter Šabec</dc:creator>
  <cp:lastModifiedBy>Aleksej Kuzmin CSOD Strk</cp:lastModifiedBy>
  <cp:revision>294</cp:revision>
  <cp:lastPrinted>2013-02-18T08:28:50Z</cp:lastPrinted>
  <dcterms:created xsi:type="dcterms:W3CDTF">2013-01-31T06:18:18Z</dcterms:created>
  <dcterms:modified xsi:type="dcterms:W3CDTF">2021-03-22T06:21:59Z</dcterms:modified>
</cp:coreProperties>
</file>