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4"/>
  </p:sldMasterIdLst>
  <p:sldIdLst>
    <p:sldId id="262" r:id="rId5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ivzeti razdelek" id="{5A14B2AE-12D8-4A52-87FD-1E0F05C1BDC1}">
          <p14:sldIdLst>
            <p14:sldId id="26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12F30E-438E-499C-846D-430EEC17A726}" v="1" dt="2026-06-11T18:57:05.5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0" d="100"/>
          <a:sy n="120" d="100"/>
        </p:scale>
        <p:origin x="1344" y="-5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rena Kokalj CSOD" userId="625da1f2-cf78-4664-8e1b-939f3058d925" providerId="ADAL" clId="{74B16487-7465-4752-A464-3A2B7D5C1B81}"/>
    <pc:docChg chg="custSel modSld">
      <pc:chgData name="Irena Kokalj CSOD" userId="625da1f2-cf78-4664-8e1b-939f3058d925" providerId="ADAL" clId="{74B16487-7465-4752-A464-3A2B7D5C1B81}" dt="2026-06-11T19:00:32.343" v="23" actId="6549"/>
      <pc:docMkLst>
        <pc:docMk/>
      </pc:docMkLst>
      <pc:sldChg chg="addSp delSp modSp mod">
        <pc:chgData name="Irena Kokalj CSOD" userId="625da1f2-cf78-4664-8e1b-939f3058d925" providerId="ADAL" clId="{74B16487-7465-4752-A464-3A2B7D5C1B81}" dt="2026-06-11T19:00:32.343" v="23" actId="6549"/>
        <pc:sldMkLst>
          <pc:docMk/>
          <pc:sldMk cId="535468848" sldId="262"/>
        </pc:sldMkLst>
        <pc:spChg chg="mod">
          <ac:chgData name="Irena Kokalj CSOD" userId="625da1f2-cf78-4664-8e1b-939f3058d925" providerId="ADAL" clId="{74B16487-7465-4752-A464-3A2B7D5C1B81}" dt="2026-06-11T19:00:32.343" v="23" actId="6549"/>
          <ac:spMkLst>
            <pc:docMk/>
            <pc:sldMk cId="535468848" sldId="262"/>
            <ac:spMk id="5" creationId="{5C06FA77-B3FE-7A61-8BCD-C2AEA4094BE1}"/>
          </ac:spMkLst>
        </pc:spChg>
        <pc:picChg chg="del">
          <ac:chgData name="Irena Kokalj CSOD" userId="625da1f2-cf78-4664-8e1b-939f3058d925" providerId="ADAL" clId="{74B16487-7465-4752-A464-3A2B7D5C1B81}" dt="2026-06-11T18:57:04.610" v="15" actId="478"/>
          <ac:picMkLst>
            <pc:docMk/>
            <pc:sldMk cId="535468848" sldId="262"/>
            <ac:picMk id="2" creationId="{BC9BFAE9-15DA-BB35-BD45-25A7D91440D5}"/>
          </ac:picMkLst>
        </pc:picChg>
        <pc:picChg chg="mod">
          <ac:chgData name="Irena Kokalj CSOD" userId="625da1f2-cf78-4664-8e1b-939f3058d925" providerId="ADAL" clId="{74B16487-7465-4752-A464-3A2B7D5C1B81}" dt="2026-06-11T18:57:45.458" v="18" actId="1076"/>
          <ac:picMkLst>
            <pc:docMk/>
            <pc:sldMk cId="535468848" sldId="262"/>
            <ac:picMk id="3" creationId="{FC919E19-50FB-2CF9-62B8-54E8ADC7300C}"/>
          </ac:picMkLst>
        </pc:picChg>
        <pc:picChg chg="add mod">
          <ac:chgData name="Irena Kokalj CSOD" userId="625da1f2-cf78-4664-8e1b-939f3058d925" providerId="ADAL" clId="{74B16487-7465-4752-A464-3A2B7D5C1B81}" dt="2026-06-11T18:57:10.399" v="17" actId="1076"/>
          <ac:picMkLst>
            <pc:docMk/>
            <pc:sldMk cId="535468848" sldId="262"/>
            <ac:picMk id="6" creationId="{B20A9A1E-3D8E-AF98-A308-C83417B0243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B078F-017B-4FFA-B6B4-69D0715ED90E}" type="datetimeFigureOut">
              <a:rPr lang="sl-SI"/>
              <a:pPr>
                <a:defRPr/>
              </a:pPr>
              <a:t>11. 06. 2026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524D68-6699-4C90-8D00-879A9C4F01FC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604252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effectLst/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 b="1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000" b="1"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 sz="1800" b="1"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 sz="1600" b="1"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 sz="1600" b="1"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BDA5E-15D0-43CD-AC5D-AC1D8FED4CBD}" type="datetimeFigureOut">
              <a:rPr lang="sl-SI"/>
              <a:pPr>
                <a:defRPr/>
              </a:pPr>
              <a:t>11. 06. 2026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B25B0D-7DAD-4973-B06F-6098DCEF8545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161336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6B71F5-24CF-48E8-ABE7-573A69F97F12}" type="datetimeFigureOut">
              <a:rPr lang="sl-SI"/>
              <a:pPr>
                <a:defRPr/>
              </a:pPr>
              <a:t>11. 06. 2026</a:t>
            </a:fld>
            <a:endParaRPr lang="sl-S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6B4628-301E-4135-A99C-58A0D8B1451B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52499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C0B14-5C12-4F7D-8C86-E8742BD29870}" type="datetimeFigureOut">
              <a:rPr lang="sl-SI"/>
              <a:pPr>
                <a:defRPr/>
              </a:pPr>
              <a:t>11. 06. 2026</a:t>
            </a:fld>
            <a:endParaRPr lang="sl-SI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5FD44-08E4-44A1-A7BF-6DE134587146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636401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B3764-4977-4C3C-BEE9-4FA6BD7C41BD}" type="datetimeFigureOut">
              <a:rPr lang="sl-SI"/>
              <a:pPr>
                <a:defRPr/>
              </a:pPr>
              <a:t>11. 06. 2026</a:t>
            </a:fld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42A4A8-6712-446F-8CE4-406E63F6B2A0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970248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C7C73-DC96-4841-BF12-B8C8656178F2}" type="datetimeFigureOut">
              <a:rPr lang="sl-SI"/>
              <a:pPr>
                <a:defRPr/>
              </a:pPr>
              <a:t>11. 06. 2026</a:t>
            </a:fld>
            <a:endParaRPr lang="sl-S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E9DA5A-23A5-40B9-90BE-FDF82F342C23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4291633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B9F473-BF5E-42B1-8358-DFFDF232DF38}" type="datetimeFigureOut">
              <a:rPr lang="sl-SI"/>
              <a:pPr>
                <a:defRPr/>
              </a:pPr>
              <a:t>11. 06. 2026</a:t>
            </a:fld>
            <a:endParaRPr lang="sl-S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96854-B550-4FC5-BC1C-FEC6B0A415FA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609277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Skupina 9">
            <a:extLst>
              <a:ext uri="{FF2B5EF4-FFF2-40B4-BE49-F238E27FC236}">
                <a16:creationId xmlns:a16="http://schemas.microsoft.com/office/drawing/2014/main" id="{91DE4163-6F89-49C9-8701-293F32651817}"/>
              </a:ext>
            </a:extLst>
          </p:cNvPr>
          <p:cNvGrpSpPr/>
          <p:nvPr/>
        </p:nvGrpSpPr>
        <p:grpSpPr>
          <a:xfrm>
            <a:off x="-471" y="5733256"/>
            <a:ext cx="1908175" cy="1119187"/>
            <a:chOff x="0" y="55257"/>
            <a:chExt cx="11598442" cy="6802743"/>
          </a:xfrm>
        </p:grpSpPr>
        <p:pic>
          <p:nvPicPr>
            <p:cNvPr id="12" name="Slika 5">
              <a:extLst>
                <a:ext uri="{FF2B5EF4-FFF2-40B4-BE49-F238E27FC236}">
                  <a16:creationId xmlns:a16="http://schemas.microsoft.com/office/drawing/2014/main" id="{2C3163ED-6F28-41C2-A1E5-175B58BCBAF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5257"/>
              <a:ext cx="11598442" cy="68027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Prostoročno: oblika 12">
              <a:extLst>
                <a:ext uri="{FF2B5EF4-FFF2-40B4-BE49-F238E27FC236}">
                  <a16:creationId xmlns:a16="http://schemas.microsoft.com/office/drawing/2014/main" id="{2501CCFD-1109-4E4E-A429-16577D76D855}"/>
                </a:ext>
              </a:extLst>
            </p:cNvPr>
            <p:cNvSpPr/>
            <p:nvPr/>
          </p:nvSpPr>
          <p:spPr>
            <a:xfrm>
              <a:off x="18842" y="1849707"/>
              <a:ext cx="6045074" cy="4815788"/>
            </a:xfrm>
            <a:custGeom>
              <a:avLst/>
              <a:gdLst>
                <a:gd name="connsiteX0" fmla="*/ 1112126 w 6045074"/>
                <a:gd name="connsiteY0" fmla="*/ 3156 h 4815788"/>
                <a:gd name="connsiteX1" fmla="*/ 1256505 w 6045074"/>
                <a:gd name="connsiteY1" fmla="*/ 27219 h 4815788"/>
                <a:gd name="connsiteX2" fmla="*/ 1328695 w 6045074"/>
                <a:gd name="connsiteY2" fmla="*/ 75346 h 4815788"/>
                <a:gd name="connsiteX3" fmla="*/ 1617453 w 6045074"/>
                <a:gd name="connsiteY3" fmla="*/ 27219 h 4815788"/>
                <a:gd name="connsiteX4" fmla="*/ 2050590 w 6045074"/>
                <a:gd name="connsiteY4" fmla="*/ 51282 h 4815788"/>
                <a:gd name="connsiteX5" fmla="*/ 2315284 w 6045074"/>
                <a:gd name="connsiteY5" fmla="*/ 123472 h 4815788"/>
                <a:gd name="connsiteX6" fmla="*/ 2555916 w 6045074"/>
                <a:gd name="connsiteY6" fmla="*/ 171598 h 4815788"/>
                <a:gd name="connsiteX7" fmla="*/ 2676232 w 6045074"/>
                <a:gd name="connsiteY7" fmla="*/ 195661 h 4815788"/>
                <a:gd name="connsiteX8" fmla="*/ 2820611 w 6045074"/>
                <a:gd name="connsiteY8" fmla="*/ 243788 h 4815788"/>
                <a:gd name="connsiteX9" fmla="*/ 2892800 w 6045074"/>
                <a:gd name="connsiteY9" fmla="*/ 267851 h 4815788"/>
                <a:gd name="connsiteX10" fmla="*/ 3037179 w 6045074"/>
                <a:gd name="connsiteY10" fmla="*/ 340040 h 4815788"/>
                <a:gd name="connsiteX11" fmla="*/ 3229684 w 6045074"/>
                <a:gd name="connsiteY11" fmla="*/ 436293 h 4815788"/>
                <a:gd name="connsiteX12" fmla="*/ 3398126 w 6045074"/>
                <a:gd name="connsiteY12" fmla="*/ 508482 h 4815788"/>
                <a:gd name="connsiteX13" fmla="*/ 3494379 w 6045074"/>
                <a:gd name="connsiteY13" fmla="*/ 532546 h 4815788"/>
                <a:gd name="connsiteX14" fmla="*/ 3614695 w 6045074"/>
                <a:gd name="connsiteY14" fmla="*/ 556609 h 4815788"/>
                <a:gd name="connsiteX15" fmla="*/ 3831263 w 6045074"/>
                <a:gd name="connsiteY15" fmla="*/ 628798 h 4815788"/>
                <a:gd name="connsiteX16" fmla="*/ 3903453 w 6045074"/>
                <a:gd name="connsiteY16" fmla="*/ 652861 h 4815788"/>
                <a:gd name="connsiteX17" fmla="*/ 4047832 w 6045074"/>
                <a:gd name="connsiteY17" fmla="*/ 725051 h 4815788"/>
                <a:gd name="connsiteX18" fmla="*/ 4120021 w 6045074"/>
                <a:gd name="connsiteY18" fmla="*/ 773177 h 4815788"/>
                <a:gd name="connsiteX19" fmla="*/ 4264400 w 6045074"/>
                <a:gd name="connsiteY19" fmla="*/ 821304 h 4815788"/>
                <a:gd name="connsiteX20" fmla="*/ 4336590 w 6045074"/>
                <a:gd name="connsiteY20" fmla="*/ 869430 h 4815788"/>
                <a:gd name="connsiteX21" fmla="*/ 4432842 w 6045074"/>
                <a:gd name="connsiteY21" fmla="*/ 917556 h 4815788"/>
                <a:gd name="connsiteX22" fmla="*/ 4480969 w 6045074"/>
                <a:gd name="connsiteY22" fmla="*/ 965682 h 4815788"/>
                <a:gd name="connsiteX23" fmla="*/ 4625347 w 6045074"/>
                <a:gd name="connsiteY23" fmla="*/ 1037872 h 4815788"/>
                <a:gd name="connsiteX24" fmla="*/ 4769726 w 6045074"/>
                <a:gd name="connsiteY24" fmla="*/ 1206314 h 4815788"/>
                <a:gd name="connsiteX25" fmla="*/ 4865979 w 6045074"/>
                <a:gd name="connsiteY25" fmla="*/ 1302567 h 4815788"/>
                <a:gd name="connsiteX26" fmla="*/ 4914105 w 6045074"/>
                <a:gd name="connsiteY26" fmla="*/ 1374756 h 4815788"/>
                <a:gd name="connsiteX27" fmla="*/ 5082547 w 6045074"/>
                <a:gd name="connsiteY27" fmla="*/ 1543198 h 4815788"/>
                <a:gd name="connsiteX28" fmla="*/ 5130674 w 6045074"/>
                <a:gd name="connsiteY28" fmla="*/ 1591325 h 4815788"/>
                <a:gd name="connsiteX29" fmla="*/ 5226926 w 6045074"/>
                <a:gd name="connsiteY29" fmla="*/ 1735704 h 4815788"/>
                <a:gd name="connsiteX30" fmla="*/ 5347242 w 6045074"/>
                <a:gd name="connsiteY30" fmla="*/ 1880082 h 4815788"/>
                <a:gd name="connsiteX31" fmla="*/ 5491621 w 6045074"/>
                <a:gd name="connsiteY31" fmla="*/ 2072588 h 4815788"/>
                <a:gd name="connsiteX32" fmla="*/ 5539747 w 6045074"/>
                <a:gd name="connsiteY32" fmla="*/ 2216967 h 4815788"/>
                <a:gd name="connsiteX33" fmla="*/ 5563811 w 6045074"/>
                <a:gd name="connsiteY33" fmla="*/ 2289156 h 4815788"/>
                <a:gd name="connsiteX34" fmla="*/ 5611937 w 6045074"/>
                <a:gd name="connsiteY34" fmla="*/ 2361346 h 4815788"/>
                <a:gd name="connsiteX35" fmla="*/ 5684126 w 6045074"/>
                <a:gd name="connsiteY35" fmla="*/ 2457598 h 4815788"/>
                <a:gd name="connsiteX36" fmla="*/ 5732253 w 6045074"/>
                <a:gd name="connsiteY36" fmla="*/ 2577914 h 4815788"/>
                <a:gd name="connsiteX37" fmla="*/ 5804442 w 6045074"/>
                <a:gd name="connsiteY37" fmla="*/ 2698230 h 4815788"/>
                <a:gd name="connsiteX38" fmla="*/ 5852569 w 6045074"/>
                <a:gd name="connsiteY38" fmla="*/ 2842609 h 4815788"/>
                <a:gd name="connsiteX39" fmla="*/ 5900695 w 6045074"/>
                <a:gd name="connsiteY39" fmla="*/ 2938861 h 4815788"/>
                <a:gd name="connsiteX40" fmla="*/ 5924758 w 6045074"/>
                <a:gd name="connsiteY40" fmla="*/ 3035114 h 4815788"/>
                <a:gd name="connsiteX41" fmla="*/ 5972884 w 6045074"/>
                <a:gd name="connsiteY41" fmla="*/ 3155430 h 4815788"/>
                <a:gd name="connsiteX42" fmla="*/ 5996947 w 6045074"/>
                <a:gd name="connsiteY42" fmla="*/ 3299809 h 4815788"/>
                <a:gd name="connsiteX43" fmla="*/ 6045074 w 6045074"/>
                <a:gd name="connsiteY43" fmla="*/ 3468251 h 4815788"/>
                <a:gd name="connsiteX44" fmla="*/ 6021011 w 6045074"/>
                <a:gd name="connsiteY44" fmla="*/ 3708882 h 4815788"/>
                <a:gd name="connsiteX45" fmla="*/ 5972884 w 6045074"/>
                <a:gd name="connsiteY45" fmla="*/ 3853261 h 4815788"/>
                <a:gd name="connsiteX46" fmla="*/ 5900695 w 6045074"/>
                <a:gd name="connsiteY46" fmla="*/ 3997640 h 4815788"/>
                <a:gd name="connsiteX47" fmla="*/ 5852569 w 6045074"/>
                <a:gd name="connsiteY47" fmla="*/ 4166082 h 4815788"/>
                <a:gd name="connsiteX48" fmla="*/ 5804442 w 6045074"/>
                <a:gd name="connsiteY48" fmla="*/ 4310461 h 4815788"/>
                <a:gd name="connsiteX49" fmla="*/ 5732253 w 6045074"/>
                <a:gd name="connsiteY49" fmla="*/ 4454840 h 4815788"/>
                <a:gd name="connsiteX50" fmla="*/ 5684126 w 6045074"/>
                <a:gd name="connsiteY50" fmla="*/ 4502967 h 4815788"/>
                <a:gd name="connsiteX51" fmla="*/ 5611937 w 6045074"/>
                <a:gd name="connsiteY51" fmla="*/ 4527030 h 4815788"/>
                <a:gd name="connsiteX52" fmla="*/ 5491621 w 6045074"/>
                <a:gd name="connsiteY52" fmla="*/ 4647346 h 4815788"/>
                <a:gd name="connsiteX53" fmla="*/ 5419432 w 6045074"/>
                <a:gd name="connsiteY53" fmla="*/ 4671409 h 4815788"/>
                <a:gd name="connsiteX54" fmla="*/ 5347242 w 6045074"/>
                <a:gd name="connsiteY54" fmla="*/ 4719535 h 4815788"/>
                <a:gd name="connsiteX55" fmla="*/ 5250990 w 6045074"/>
                <a:gd name="connsiteY55" fmla="*/ 4743598 h 4815788"/>
                <a:gd name="connsiteX56" fmla="*/ 5178800 w 6045074"/>
                <a:gd name="connsiteY56" fmla="*/ 4767661 h 4815788"/>
                <a:gd name="connsiteX57" fmla="*/ 5010358 w 6045074"/>
                <a:gd name="connsiteY57" fmla="*/ 4791725 h 4815788"/>
                <a:gd name="connsiteX58" fmla="*/ 4890042 w 6045074"/>
                <a:gd name="connsiteY58" fmla="*/ 4815788 h 4815788"/>
                <a:gd name="connsiteX59" fmla="*/ 2892800 w 6045074"/>
                <a:gd name="connsiteY59" fmla="*/ 4791725 h 4815788"/>
                <a:gd name="connsiteX60" fmla="*/ 2652169 w 6045074"/>
                <a:gd name="connsiteY60" fmla="*/ 4767661 h 4815788"/>
                <a:gd name="connsiteX61" fmla="*/ 2170905 w 6045074"/>
                <a:gd name="connsiteY61" fmla="*/ 4743598 h 4815788"/>
                <a:gd name="connsiteX62" fmla="*/ 1593390 w 6045074"/>
                <a:gd name="connsiteY62" fmla="*/ 4719535 h 4815788"/>
                <a:gd name="connsiteX63" fmla="*/ 438358 w 6045074"/>
                <a:gd name="connsiteY63" fmla="*/ 4647346 h 4815788"/>
                <a:gd name="connsiteX64" fmla="*/ 390232 w 6045074"/>
                <a:gd name="connsiteY64" fmla="*/ 4551093 h 4815788"/>
                <a:gd name="connsiteX65" fmla="*/ 293979 w 6045074"/>
                <a:gd name="connsiteY65" fmla="*/ 4382651 h 4815788"/>
                <a:gd name="connsiteX66" fmla="*/ 269916 w 6045074"/>
                <a:gd name="connsiteY66" fmla="*/ 4310461 h 4815788"/>
                <a:gd name="connsiteX67" fmla="*/ 221790 w 6045074"/>
                <a:gd name="connsiteY67" fmla="*/ 4214209 h 4815788"/>
                <a:gd name="connsiteX68" fmla="*/ 173663 w 6045074"/>
                <a:gd name="connsiteY68" fmla="*/ 4069830 h 4815788"/>
                <a:gd name="connsiteX69" fmla="*/ 149600 w 6045074"/>
                <a:gd name="connsiteY69" fmla="*/ 3997640 h 4815788"/>
                <a:gd name="connsiteX70" fmla="*/ 125537 w 6045074"/>
                <a:gd name="connsiteY70" fmla="*/ 3516377 h 4815788"/>
                <a:gd name="connsiteX71" fmla="*/ 77411 w 6045074"/>
                <a:gd name="connsiteY71" fmla="*/ 3371998 h 4815788"/>
                <a:gd name="connsiteX72" fmla="*/ 53347 w 6045074"/>
                <a:gd name="connsiteY72" fmla="*/ 3275746 h 4815788"/>
                <a:gd name="connsiteX73" fmla="*/ 5221 w 6045074"/>
                <a:gd name="connsiteY73" fmla="*/ 2457598 h 4815788"/>
                <a:gd name="connsiteX74" fmla="*/ 77411 w 6045074"/>
                <a:gd name="connsiteY74" fmla="*/ 1928209 h 4815788"/>
                <a:gd name="connsiteX75" fmla="*/ 173663 w 6045074"/>
                <a:gd name="connsiteY75" fmla="*/ 1735704 h 4815788"/>
                <a:gd name="connsiteX76" fmla="*/ 245853 w 6045074"/>
                <a:gd name="connsiteY76" fmla="*/ 1471009 h 4815788"/>
                <a:gd name="connsiteX77" fmla="*/ 269916 w 6045074"/>
                <a:gd name="connsiteY77" fmla="*/ 1398819 h 4815788"/>
                <a:gd name="connsiteX78" fmla="*/ 318042 w 6045074"/>
                <a:gd name="connsiteY78" fmla="*/ 1182251 h 4815788"/>
                <a:gd name="connsiteX79" fmla="*/ 390232 w 6045074"/>
                <a:gd name="connsiteY79" fmla="*/ 1013809 h 4815788"/>
                <a:gd name="connsiteX80" fmla="*/ 486484 w 6045074"/>
                <a:gd name="connsiteY80" fmla="*/ 869430 h 4815788"/>
                <a:gd name="connsiteX81" fmla="*/ 582737 w 6045074"/>
                <a:gd name="connsiteY81" fmla="*/ 652861 h 4815788"/>
                <a:gd name="connsiteX82" fmla="*/ 654926 w 6045074"/>
                <a:gd name="connsiteY82" fmla="*/ 484419 h 4815788"/>
                <a:gd name="connsiteX83" fmla="*/ 678990 w 6045074"/>
                <a:gd name="connsiteY83" fmla="*/ 412230 h 4815788"/>
                <a:gd name="connsiteX84" fmla="*/ 799305 w 6045074"/>
                <a:gd name="connsiteY84" fmla="*/ 267851 h 4815788"/>
                <a:gd name="connsiteX85" fmla="*/ 871495 w 6045074"/>
                <a:gd name="connsiteY85" fmla="*/ 219725 h 4815788"/>
                <a:gd name="connsiteX86" fmla="*/ 943684 w 6045074"/>
                <a:gd name="connsiteY86" fmla="*/ 195661 h 4815788"/>
                <a:gd name="connsiteX87" fmla="*/ 1136190 w 6045074"/>
                <a:gd name="connsiteY87" fmla="*/ 51282 h 4815788"/>
                <a:gd name="connsiteX88" fmla="*/ 1232442 w 6045074"/>
                <a:gd name="connsiteY88" fmla="*/ 27219 h 4815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</a:cxnLst>
              <a:rect l="l" t="t" r="r" b="b"/>
              <a:pathLst>
                <a:path w="6045074" h="4815788">
                  <a:moveTo>
                    <a:pt x="1112126" y="3156"/>
                  </a:moveTo>
                  <a:cubicBezTo>
                    <a:pt x="1160252" y="11177"/>
                    <a:pt x="1210219" y="11790"/>
                    <a:pt x="1256505" y="27219"/>
                  </a:cubicBezTo>
                  <a:cubicBezTo>
                    <a:pt x="1283941" y="36365"/>
                    <a:pt x="1299893" y="72728"/>
                    <a:pt x="1328695" y="75346"/>
                  </a:cubicBezTo>
                  <a:cubicBezTo>
                    <a:pt x="1411309" y="82856"/>
                    <a:pt x="1531445" y="48721"/>
                    <a:pt x="1617453" y="27219"/>
                  </a:cubicBezTo>
                  <a:cubicBezTo>
                    <a:pt x="1761832" y="35240"/>
                    <a:pt x="1906532" y="38755"/>
                    <a:pt x="2050590" y="51282"/>
                  </a:cubicBezTo>
                  <a:cubicBezTo>
                    <a:pt x="2224769" y="66428"/>
                    <a:pt x="2126994" y="85814"/>
                    <a:pt x="2315284" y="123472"/>
                  </a:cubicBezTo>
                  <a:lnTo>
                    <a:pt x="2555916" y="171598"/>
                  </a:lnTo>
                  <a:cubicBezTo>
                    <a:pt x="2596021" y="179619"/>
                    <a:pt x="2637431" y="182727"/>
                    <a:pt x="2676232" y="195661"/>
                  </a:cubicBezTo>
                  <a:lnTo>
                    <a:pt x="2820611" y="243788"/>
                  </a:lnTo>
                  <a:cubicBezTo>
                    <a:pt x="2844674" y="251809"/>
                    <a:pt x="2871695" y="253781"/>
                    <a:pt x="2892800" y="267851"/>
                  </a:cubicBezTo>
                  <a:cubicBezTo>
                    <a:pt x="2986095" y="330047"/>
                    <a:pt x="2937554" y="306832"/>
                    <a:pt x="3037179" y="340040"/>
                  </a:cubicBezTo>
                  <a:cubicBezTo>
                    <a:pt x="3145905" y="448769"/>
                    <a:pt x="3008485" y="325695"/>
                    <a:pt x="3229684" y="436293"/>
                  </a:cubicBezTo>
                  <a:cubicBezTo>
                    <a:pt x="3315244" y="479072"/>
                    <a:pt x="3315510" y="484877"/>
                    <a:pt x="3398126" y="508482"/>
                  </a:cubicBezTo>
                  <a:cubicBezTo>
                    <a:pt x="3429925" y="517568"/>
                    <a:pt x="3462095" y="525372"/>
                    <a:pt x="3494379" y="532546"/>
                  </a:cubicBezTo>
                  <a:cubicBezTo>
                    <a:pt x="3534305" y="541418"/>
                    <a:pt x="3575237" y="545848"/>
                    <a:pt x="3614695" y="556609"/>
                  </a:cubicBezTo>
                  <a:cubicBezTo>
                    <a:pt x="3614704" y="556611"/>
                    <a:pt x="3795164" y="616765"/>
                    <a:pt x="3831263" y="628798"/>
                  </a:cubicBezTo>
                  <a:lnTo>
                    <a:pt x="3903453" y="652861"/>
                  </a:lnTo>
                  <a:cubicBezTo>
                    <a:pt x="4110326" y="790780"/>
                    <a:pt x="3848589" y="625430"/>
                    <a:pt x="4047832" y="725051"/>
                  </a:cubicBezTo>
                  <a:cubicBezTo>
                    <a:pt x="4073699" y="737984"/>
                    <a:pt x="4093593" y="761431"/>
                    <a:pt x="4120021" y="773177"/>
                  </a:cubicBezTo>
                  <a:cubicBezTo>
                    <a:pt x="4166378" y="793780"/>
                    <a:pt x="4222190" y="793165"/>
                    <a:pt x="4264400" y="821304"/>
                  </a:cubicBezTo>
                  <a:cubicBezTo>
                    <a:pt x="4288463" y="837346"/>
                    <a:pt x="4311480" y="855082"/>
                    <a:pt x="4336590" y="869430"/>
                  </a:cubicBezTo>
                  <a:cubicBezTo>
                    <a:pt x="4367735" y="887227"/>
                    <a:pt x="4402995" y="897658"/>
                    <a:pt x="4432842" y="917556"/>
                  </a:cubicBezTo>
                  <a:cubicBezTo>
                    <a:pt x="4451719" y="930140"/>
                    <a:pt x="4461515" y="954010"/>
                    <a:pt x="4480969" y="965682"/>
                  </a:cubicBezTo>
                  <a:cubicBezTo>
                    <a:pt x="4623294" y="1051078"/>
                    <a:pt x="4483368" y="916175"/>
                    <a:pt x="4625347" y="1037872"/>
                  </a:cubicBezTo>
                  <a:cubicBezTo>
                    <a:pt x="4812030" y="1197886"/>
                    <a:pt x="4651828" y="1068766"/>
                    <a:pt x="4769726" y="1206314"/>
                  </a:cubicBezTo>
                  <a:cubicBezTo>
                    <a:pt x="4799255" y="1240765"/>
                    <a:pt x="4840810" y="1264813"/>
                    <a:pt x="4865979" y="1302567"/>
                  </a:cubicBezTo>
                  <a:cubicBezTo>
                    <a:pt x="4882021" y="1326630"/>
                    <a:pt x="4895284" y="1352798"/>
                    <a:pt x="4914105" y="1374756"/>
                  </a:cubicBezTo>
                  <a:lnTo>
                    <a:pt x="5082547" y="1543198"/>
                  </a:lnTo>
                  <a:cubicBezTo>
                    <a:pt x="5098589" y="1559240"/>
                    <a:pt x="5118089" y="1572448"/>
                    <a:pt x="5130674" y="1591325"/>
                  </a:cubicBezTo>
                  <a:cubicBezTo>
                    <a:pt x="5162758" y="1639451"/>
                    <a:pt x="5186026" y="1694805"/>
                    <a:pt x="5226926" y="1735704"/>
                  </a:cubicBezTo>
                  <a:cubicBezTo>
                    <a:pt x="5398405" y="1907181"/>
                    <a:pt x="5213239" y="1712578"/>
                    <a:pt x="5347242" y="1880082"/>
                  </a:cubicBezTo>
                  <a:cubicBezTo>
                    <a:pt x="5412395" y="1961523"/>
                    <a:pt x="5443649" y="1928670"/>
                    <a:pt x="5491621" y="2072588"/>
                  </a:cubicBezTo>
                  <a:lnTo>
                    <a:pt x="5539747" y="2216967"/>
                  </a:lnTo>
                  <a:cubicBezTo>
                    <a:pt x="5547768" y="2241030"/>
                    <a:pt x="5549741" y="2268051"/>
                    <a:pt x="5563811" y="2289156"/>
                  </a:cubicBezTo>
                  <a:cubicBezTo>
                    <a:pt x="5579853" y="2313219"/>
                    <a:pt x="5595127" y="2337812"/>
                    <a:pt x="5611937" y="2361346"/>
                  </a:cubicBezTo>
                  <a:cubicBezTo>
                    <a:pt x="5635247" y="2393981"/>
                    <a:pt x="5664649" y="2422540"/>
                    <a:pt x="5684126" y="2457598"/>
                  </a:cubicBezTo>
                  <a:cubicBezTo>
                    <a:pt x="5705103" y="2495357"/>
                    <a:pt x="5712936" y="2539279"/>
                    <a:pt x="5732253" y="2577914"/>
                  </a:cubicBezTo>
                  <a:cubicBezTo>
                    <a:pt x="5753169" y="2619747"/>
                    <a:pt x="5785088" y="2655652"/>
                    <a:pt x="5804442" y="2698230"/>
                  </a:cubicBezTo>
                  <a:cubicBezTo>
                    <a:pt x="5825434" y="2744413"/>
                    <a:pt x="5829882" y="2797235"/>
                    <a:pt x="5852569" y="2842609"/>
                  </a:cubicBezTo>
                  <a:lnTo>
                    <a:pt x="5900695" y="2938861"/>
                  </a:lnTo>
                  <a:cubicBezTo>
                    <a:pt x="5908716" y="2970945"/>
                    <a:pt x="5914300" y="3003739"/>
                    <a:pt x="5924758" y="3035114"/>
                  </a:cubicBezTo>
                  <a:cubicBezTo>
                    <a:pt x="5938417" y="3076092"/>
                    <a:pt x="5961519" y="3113757"/>
                    <a:pt x="5972884" y="3155430"/>
                  </a:cubicBezTo>
                  <a:cubicBezTo>
                    <a:pt x="5985721" y="3202501"/>
                    <a:pt x="5987378" y="3251966"/>
                    <a:pt x="5996947" y="3299809"/>
                  </a:cubicBezTo>
                  <a:cubicBezTo>
                    <a:pt x="6012053" y="3375337"/>
                    <a:pt x="6022142" y="3399455"/>
                    <a:pt x="6045074" y="3468251"/>
                  </a:cubicBezTo>
                  <a:cubicBezTo>
                    <a:pt x="6037053" y="3548461"/>
                    <a:pt x="6035867" y="3629652"/>
                    <a:pt x="6021011" y="3708882"/>
                  </a:cubicBezTo>
                  <a:cubicBezTo>
                    <a:pt x="6011662" y="3758743"/>
                    <a:pt x="5988926" y="3805135"/>
                    <a:pt x="5972884" y="3853261"/>
                  </a:cubicBezTo>
                  <a:cubicBezTo>
                    <a:pt x="5939675" y="3952889"/>
                    <a:pt x="5962892" y="3904344"/>
                    <a:pt x="5900695" y="3997640"/>
                  </a:cubicBezTo>
                  <a:cubicBezTo>
                    <a:pt x="5819813" y="4240288"/>
                    <a:pt x="5943230" y="3863881"/>
                    <a:pt x="5852569" y="4166082"/>
                  </a:cubicBezTo>
                  <a:cubicBezTo>
                    <a:pt x="5837992" y="4214672"/>
                    <a:pt x="5820484" y="4262335"/>
                    <a:pt x="5804442" y="4310461"/>
                  </a:cubicBezTo>
                  <a:cubicBezTo>
                    <a:pt x="5779026" y="4386709"/>
                    <a:pt x="5785565" y="4388200"/>
                    <a:pt x="5732253" y="4454840"/>
                  </a:cubicBezTo>
                  <a:cubicBezTo>
                    <a:pt x="5718080" y="4472556"/>
                    <a:pt x="5703580" y="4491294"/>
                    <a:pt x="5684126" y="4502967"/>
                  </a:cubicBezTo>
                  <a:cubicBezTo>
                    <a:pt x="5662376" y="4516017"/>
                    <a:pt x="5636000" y="4519009"/>
                    <a:pt x="5611937" y="4527030"/>
                  </a:cubicBezTo>
                  <a:cubicBezTo>
                    <a:pt x="5571832" y="4567135"/>
                    <a:pt x="5545428" y="4629410"/>
                    <a:pt x="5491621" y="4647346"/>
                  </a:cubicBezTo>
                  <a:cubicBezTo>
                    <a:pt x="5467558" y="4655367"/>
                    <a:pt x="5442119" y="4660066"/>
                    <a:pt x="5419432" y="4671409"/>
                  </a:cubicBezTo>
                  <a:cubicBezTo>
                    <a:pt x="5393565" y="4684343"/>
                    <a:pt x="5373824" y="4708143"/>
                    <a:pt x="5347242" y="4719535"/>
                  </a:cubicBezTo>
                  <a:cubicBezTo>
                    <a:pt x="5316845" y="4732562"/>
                    <a:pt x="5282789" y="4734513"/>
                    <a:pt x="5250990" y="4743598"/>
                  </a:cubicBezTo>
                  <a:cubicBezTo>
                    <a:pt x="5226601" y="4750566"/>
                    <a:pt x="5203672" y="4762686"/>
                    <a:pt x="5178800" y="4767661"/>
                  </a:cubicBezTo>
                  <a:cubicBezTo>
                    <a:pt x="5123184" y="4778784"/>
                    <a:pt x="5066304" y="4782401"/>
                    <a:pt x="5010358" y="4791725"/>
                  </a:cubicBezTo>
                  <a:cubicBezTo>
                    <a:pt x="4970015" y="4798449"/>
                    <a:pt x="4930147" y="4807767"/>
                    <a:pt x="4890042" y="4815788"/>
                  </a:cubicBezTo>
                  <a:lnTo>
                    <a:pt x="2892800" y="4791725"/>
                  </a:lnTo>
                  <a:cubicBezTo>
                    <a:pt x="2812208" y="4789992"/>
                    <a:pt x="2732601" y="4773023"/>
                    <a:pt x="2652169" y="4767661"/>
                  </a:cubicBezTo>
                  <a:cubicBezTo>
                    <a:pt x="2491903" y="4756976"/>
                    <a:pt x="2331361" y="4750891"/>
                    <a:pt x="2170905" y="4743598"/>
                  </a:cubicBezTo>
                  <a:lnTo>
                    <a:pt x="1593390" y="4719535"/>
                  </a:lnTo>
                  <a:cubicBezTo>
                    <a:pt x="1200262" y="4700815"/>
                    <a:pt x="836211" y="4673869"/>
                    <a:pt x="438358" y="4647346"/>
                  </a:cubicBezTo>
                  <a:cubicBezTo>
                    <a:pt x="422316" y="4615262"/>
                    <a:pt x="407409" y="4582584"/>
                    <a:pt x="390232" y="4551093"/>
                  </a:cubicBezTo>
                  <a:cubicBezTo>
                    <a:pt x="359266" y="4494321"/>
                    <a:pt x="322899" y="4440492"/>
                    <a:pt x="293979" y="4382651"/>
                  </a:cubicBezTo>
                  <a:cubicBezTo>
                    <a:pt x="282635" y="4359964"/>
                    <a:pt x="279908" y="4333775"/>
                    <a:pt x="269916" y="4310461"/>
                  </a:cubicBezTo>
                  <a:cubicBezTo>
                    <a:pt x="255786" y="4277490"/>
                    <a:pt x="235112" y="4247514"/>
                    <a:pt x="221790" y="4214209"/>
                  </a:cubicBezTo>
                  <a:cubicBezTo>
                    <a:pt x="202949" y="4167108"/>
                    <a:pt x="189705" y="4117956"/>
                    <a:pt x="173663" y="4069830"/>
                  </a:cubicBezTo>
                  <a:lnTo>
                    <a:pt x="149600" y="3997640"/>
                  </a:lnTo>
                  <a:cubicBezTo>
                    <a:pt x="141579" y="3837219"/>
                    <a:pt x="143948" y="3675940"/>
                    <a:pt x="125537" y="3516377"/>
                  </a:cubicBezTo>
                  <a:cubicBezTo>
                    <a:pt x="119722" y="3465982"/>
                    <a:pt x="89715" y="3421213"/>
                    <a:pt x="77411" y="3371998"/>
                  </a:cubicBezTo>
                  <a:lnTo>
                    <a:pt x="53347" y="3275746"/>
                  </a:lnTo>
                  <a:cubicBezTo>
                    <a:pt x="11624" y="2941961"/>
                    <a:pt x="5221" y="2935471"/>
                    <a:pt x="5221" y="2457598"/>
                  </a:cubicBezTo>
                  <a:cubicBezTo>
                    <a:pt x="5221" y="2040750"/>
                    <a:pt x="-28922" y="2140871"/>
                    <a:pt x="77411" y="1928209"/>
                  </a:cubicBezTo>
                  <a:cubicBezTo>
                    <a:pt x="136497" y="1691861"/>
                    <a:pt x="50955" y="1981119"/>
                    <a:pt x="173663" y="1735704"/>
                  </a:cubicBezTo>
                  <a:cubicBezTo>
                    <a:pt x="225288" y="1632455"/>
                    <a:pt x="219449" y="1576628"/>
                    <a:pt x="245853" y="1471009"/>
                  </a:cubicBezTo>
                  <a:cubicBezTo>
                    <a:pt x="252005" y="1446401"/>
                    <a:pt x="263764" y="1423427"/>
                    <a:pt x="269916" y="1398819"/>
                  </a:cubicBezTo>
                  <a:cubicBezTo>
                    <a:pt x="319537" y="1200335"/>
                    <a:pt x="268638" y="1355168"/>
                    <a:pt x="318042" y="1182251"/>
                  </a:cubicBezTo>
                  <a:cubicBezTo>
                    <a:pt x="336147" y="1118881"/>
                    <a:pt x="355228" y="1072148"/>
                    <a:pt x="390232" y="1013809"/>
                  </a:cubicBezTo>
                  <a:cubicBezTo>
                    <a:pt x="419991" y="964211"/>
                    <a:pt x="486484" y="869430"/>
                    <a:pt x="486484" y="869430"/>
                  </a:cubicBezTo>
                  <a:cubicBezTo>
                    <a:pt x="543757" y="697615"/>
                    <a:pt x="506472" y="767261"/>
                    <a:pt x="582737" y="652861"/>
                  </a:cubicBezTo>
                  <a:cubicBezTo>
                    <a:pt x="632816" y="452547"/>
                    <a:pt x="571839" y="650592"/>
                    <a:pt x="654926" y="484419"/>
                  </a:cubicBezTo>
                  <a:cubicBezTo>
                    <a:pt x="666270" y="461732"/>
                    <a:pt x="667646" y="434917"/>
                    <a:pt x="678990" y="412230"/>
                  </a:cubicBezTo>
                  <a:cubicBezTo>
                    <a:pt x="706031" y="358147"/>
                    <a:pt x="753688" y="305865"/>
                    <a:pt x="799305" y="267851"/>
                  </a:cubicBezTo>
                  <a:cubicBezTo>
                    <a:pt x="821522" y="249337"/>
                    <a:pt x="845628" y="232659"/>
                    <a:pt x="871495" y="219725"/>
                  </a:cubicBezTo>
                  <a:cubicBezTo>
                    <a:pt x="894182" y="208381"/>
                    <a:pt x="919621" y="203682"/>
                    <a:pt x="943684" y="195661"/>
                  </a:cubicBezTo>
                  <a:cubicBezTo>
                    <a:pt x="1000692" y="138654"/>
                    <a:pt x="1054566" y="78490"/>
                    <a:pt x="1136190" y="51282"/>
                  </a:cubicBezTo>
                  <a:cubicBezTo>
                    <a:pt x="1297584" y="-2516"/>
                    <a:pt x="1325943" y="-19531"/>
                    <a:pt x="1232442" y="27219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  <p:pic>
        <p:nvPicPr>
          <p:cNvPr id="7" name="Slika 4">
            <a:extLst>
              <a:ext uri="{FF2B5EF4-FFF2-40B4-BE49-F238E27FC236}">
                <a16:creationId xmlns:a16="http://schemas.microsoft.com/office/drawing/2014/main" id="{46257616-E014-494F-9553-14CE6238167D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4413" y="0"/>
            <a:ext cx="4319587" cy="120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6" name="Title Placeholder 1"/>
          <p:cNvSpPr>
            <a:spLocks noGrp="1"/>
          </p:cNvSpPr>
          <p:nvPr userDrawn="1"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/>
              <a:t>Click to edit Master title style</a:t>
            </a:r>
            <a:endParaRPr lang="sl-SI" altLang="sl-SI"/>
          </a:p>
        </p:txBody>
      </p:sp>
      <p:sp>
        <p:nvSpPr>
          <p:cNvPr id="1027" name="Text Placeholder 2"/>
          <p:cNvSpPr>
            <a:spLocks noGrp="1"/>
          </p:cNvSpPr>
          <p:nvPr userDrawn="1"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/>
              <a:t>Click to edit Master text styles</a:t>
            </a:r>
          </a:p>
          <a:p>
            <a:pPr lvl="1"/>
            <a:r>
              <a:rPr lang="en-US" altLang="sl-SI"/>
              <a:t>Second level</a:t>
            </a:r>
          </a:p>
          <a:p>
            <a:pPr lvl="2"/>
            <a:r>
              <a:rPr lang="en-US" altLang="sl-SI"/>
              <a:t>Third level</a:t>
            </a:r>
          </a:p>
          <a:p>
            <a:pPr lvl="3"/>
            <a:r>
              <a:rPr lang="en-US" altLang="sl-SI"/>
              <a:t>Fourth level</a:t>
            </a:r>
          </a:p>
          <a:p>
            <a:pPr lvl="4"/>
            <a:r>
              <a:rPr lang="en-US" altLang="sl-SI"/>
              <a:t>Fifth level</a:t>
            </a:r>
            <a:endParaRPr lang="sl-SI" altLang="sl-SI"/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A04397-F6F5-4294-9581-61AE72740A9D}" type="datetimeFigureOut">
              <a:rPr lang="sl-SI"/>
              <a:pPr>
                <a:defRPr/>
              </a:pPr>
              <a:t>11. 06. 2026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6B4AEA7-F20E-4238-BE9A-5A5976434F28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46617721-374E-4C36-921B-2D47A3C807C6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984" y="6220106"/>
            <a:ext cx="586432" cy="501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9521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rgbClr val="00206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jeZBesedilom 4">
            <a:extLst>
              <a:ext uri="{FF2B5EF4-FFF2-40B4-BE49-F238E27FC236}">
                <a16:creationId xmlns:a16="http://schemas.microsoft.com/office/drawing/2014/main" id="{5C06FA77-B3FE-7A61-8BCD-C2AEA4094BE1}"/>
              </a:ext>
            </a:extLst>
          </p:cNvPr>
          <p:cNvSpPr txBox="1"/>
          <p:nvPr/>
        </p:nvSpPr>
        <p:spPr>
          <a:xfrm>
            <a:off x="894736" y="1451838"/>
            <a:ext cx="7737987" cy="2985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l-SI" sz="3200" b="1" dirty="0">
                <a:ea typeface="+mj-ea"/>
                <a:cs typeface="+mj-cs"/>
              </a:rPr>
              <a:t>10. nacionalna konferenca</a:t>
            </a:r>
            <a:br>
              <a:rPr lang="sl-SI" sz="2400" dirty="0"/>
            </a:br>
            <a:br>
              <a:rPr lang="sl-SI" sz="2400" dirty="0"/>
            </a:br>
            <a:r>
              <a:rPr lang="sl-SI" sz="4800" b="1" dirty="0">
                <a:ea typeface="+mj-ea"/>
                <a:cs typeface="+mj-cs"/>
              </a:rPr>
              <a:t>Didaktika učenja na prostem</a:t>
            </a:r>
            <a:br>
              <a:rPr lang="sl-SI" sz="4000" dirty="0"/>
            </a:br>
            <a:br>
              <a:rPr lang="sl-SI" sz="4000" dirty="0"/>
            </a:br>
            <a:r>
              <a:rPr lang="sl-SI" sz="2200" b="1" dirty="0">
                <a:ea typeface="+mj-ea"/>
                <a:cs typeface="+mj-cs"/>
              </a:rPr>
              <a:t>CŠOD Gorenje</a:t>
            </a:r>
            <a:br>
              <a:rPr lang="sl-SI" sz="2200" b="1" dirty="0">
                <a:ea typeface="+mj-ea"/>
                <a:cs typeface="+mj-cs"/>
              </a:rPr>
            </a:br>
            <a:r>
              <a:rPr lang="sl-SI" sz="2200" b="1" dirty="0">
                <a:ea typeface="+mj-ea"/>
                <a:cs typeface="+mj-cs"/>
              </a:rPr>
              <a:t>29. </a:t>
            </a:r>
            <a:r>
              <a:rPr lang="sl-SI" sz="2200" b="1">
                <a:ea typeface="+mj-ea"/>
                <a:cs typeface="+mj-cs"/>
              </a:rPr>
              <a:t>6. in </a:t>
            </a:r>
            <a:r>
              <a:rPr lang="sl-SI" sz="2200" b="1" dirty="0">
                <a:ea typeface="+mj-ea"/>
                <a:cs typeface="+mj-cs"/>
              </a:rPr>
              <a:t>30. 6. 2026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FC919E19-50FB-2CF9-62B8-54E8ADC730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9126" y="6093365"/>
            <a:ext cx="896805" cy="448403"/>
          </a:xfrm>
          <a:prstGeom prst="rect">
            <a:avLst/>
          </a:prstGeom>
        </p:spPr>
      </p:pic>
      <p:pic>
        <p:nvPicPr>
          <p:cNvPr id="4" name="Slika 3">
            <a:extLst>
              <a:ext uri="{FF2B5EF4-FFF2-40B4-BE49-F238E27FC236}">
                <a16:creationId xmlns:a16="http://schemas.microsoft.com/office/drawing/2014/main" id="{CA55264C-E5E7-EC50-DA09-0DC16DE93D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42098" y="6093365"/>
            <a:ext cx="2147994" cy="448403"/>
          </a:xfrm>
          <a:prstGeom prst="rect">
            <a:avLst/>
          </a:prstGeom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id="{B20A9A1E-3D8E-AF98-A308-C83417B0243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8550" y="5990858"/>
            <a:ext cx="3534410" cy="653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46884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d77ee62-bb45-48e0-8476-4307ae7a337e">
      <Terms xmlns="http://schemas.microsoft.com/office/infopath/2007/PartnerControls"/>
    </lcf76f155ced4ddcb4097134ff3c332f>
    <TaxCatchAll xmlns="1b10ff5c-f67f-40ef-b82c-fcd813428c66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364C9994DDD1B4998DEE5017936F8AE" ma:contentTypeVersion="19" ma:contentTypeDescription="Ustvari nov dokument." ma:contentTypeScope="" ma:versionID="1bfcb647e378408d5ba5c11f997d0bad">
  <xsd:schema xmlns:xsd="http://www.w3.org/2001/XMLSchema" xmlns:xs="http://www.w3.org/2001/XMLSchema" xmlns:p="http://schemas.microsoft.com/office/2006/metadata/properties" xmlns:ns2="ad77ee62-bb45-48e0-8476-4307ae7a337e" xmlns:ns3="1b10ff5c-f67f-40ef-b82c-fcd813428c66" targetNamespace="http://schemas.microsoft.com/office/2006/metadata/properties" ma:root="true" ma:fieldsID="25815589230eea97d30e353b7f63a26d" ns2:_="" ns3:_="">
    <xsd:import namespace="ad77ee62-bb45-48e0-8476-4307ae7a337e"/>
    <xsd:import namespace="1b10ff5c-f67f-40ef-b82c-fcd813428c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77ee62-bb45-48e0-8476-4307ae7a33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Oznake slike" ma:readOnly="false" ma:fieldId="{5cf76f15-5ced-4ddc-b409-7134ff3c332f}" ma:taxonomyMulti="true" ma:sspId="e1798c54-baef-4aa9-bd08-4cea65d3e28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10ff5c-f67f-40ef-b82c-fcd813428c66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V skupni rabi z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V skupni rabi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8a7d251-195f-40ad-b66b-b712d74f5dbe}" ma:internalName="TaxCatchAll" ma:showField="CatchAllData" ma:web="1b10ff5c-f67f-40ef-b82c-fcd813428c6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vsebine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BB5831C-3A9B-42CE-A3B1-D25F9B474FB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40339DC-2275-4381-B773-E9A1A4321409}">
  <ds:schemaRefs>
    <ds:schemaRef ds:uri="http://purl.org/dc/dcmitype/"/>
    <ds:schemaRef ds:uri="http://purl.org/dc/terms/"/>
    <ds:schemaRef ds:uri="ad77ee62-bb45-48e0-8476-4307ae7a337e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1b10ff5c-f67f-40ef-b82c-fcd813428c66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CB29FD8-3BD8-4E8C-8974-9AF5FBD403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d77ee62-bb45-48e0-8476-4307ae7a337e"/>
    <ds:schemaRef ds:uri="1b10ff5c-f67f-40ef-b82c-fcd813428c6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25</Words>
  <Application>Microsoft Office PowerPoint</Application>
  <PresentationFormat>Diaprojekcija na zaslonu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4" baseType="lpstr">
      <vt:lpstr>Arial</vt:lpstr>
      <vt:lpstr>Calibri</vt:lpstr>
      <vt:lpstr>1_Office Theme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Mitja Ribic</dc:creator>
  <cp:lastModifiedBy>Irena Kokalj CSOD</cp:lastModifiedBy>
  <cp:revision>6</cp:revision>
  <cp:lastPrinted>2017-04-05T12:22:26Z</cp:lastPrinted>
  <dcterms:created xsi:type="dcterms:W3CDTF">2015-02-26T08:26:11Z</dcterms:created>
  <dcterms:modified xsi:type="dcterms:W3CDTF">2026-06-11T19:00:35Z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0x010100F364C9994DDD1B4998DEE5017936F8AE</vt:lpwstr>
  </property>
  <property fmtid="{D5CDD505-2E9C-101B-9397-08002B2CF9AE}" pid="3" name="MediaServiceImageTags">
    <vt:lpwstr/>
  </property>
</Properties>
</file>