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vzeti razdelek" id="{5A14B2AE-12D8-4A52-87FD-1E0F05C1BDC1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735892-B9E3-44D5-9B6E-B33F90D0891B}" vWet="5" dt="2023-06-20T07:47:44.644"/>
    <p1510:client id="{71B2EC7D-718B-4AC2-99D9-76E78224BCED}" v="173" dt="2023-06-20T08:03:06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ena Kokalj CSOD" userId="625da1f2-cf78-4664-8e1b-939f3058d925" providerId="ADAL" clId="{3F735892-B9E3-44D5-9B6E-B33F90D0891B}"/>
    <pc:docChg chg="modSld">
      <pc:chgData name="Irena Kokalj CSOD" userId="625da1f2-cf78-4664-8e1b-939f3058d925" providerId="ADAL" clId="{3F735892-B9E3-44D5-9B6E-B33F90D0891B}" dt="2023-06-20T06:00:56.671" v="7" actId="20577"/>
      <pc:docMkLst>
        <pc:docMk/>
      </pc:docMkLst>
      <pc:sldChg chg="modSp mod">
        <pc:chgData name="Irena Kokalj CSOD" userId="625da1f2-cf78-4664-8e1b-939f3058d925" providerId="ADAL" clId="{3F735892-B9E3-44D5-9B6E-B33F90D0891B}" dt="2023-06-20T06:00:56.671" v="7" actId="20577"/>
        <pc:sldMkLst>
          <pc:docMk/>
          <pc:sldMk cId="989672112" sldId="259"/>
        </pc:sldMkLst>
        <pc:spChg chg="mod">
          <ac:chgData name="Irena Kokalj CSOD" userId="625da1f2-cf78-4664-8e1b-939f3058d925" providerId="ADAL" clId="{3F735892-B9E3-44D5-9B6E-B33F90D0891B}" dt="2023-06-20T06:00:56.671" v="7" actId="20577"/>
          <ac:spMkLst>
            <pc:docMk/>
            <pc:sldMk cId="989672112" sldId="259"/>
            <ac:spMk id="6" creationId="{00000000-0000-0000-0000-000000000000}"/>
          </ac:spMkLst>
        </pc:spChg>
      </pc:sldChg>
    </pc:docChg>
  </pc:docChgLst>
  <pc:docChgLst>
    <pc:chgData name="Barbara Kejzar CSOD" userId="f93cfde4-9bbf-4588-9998-21cde11658de" providerId="ADAL" clId="{71B2EC7D-718B-4AC2-99D9-76E78224BCED}"/>
    <pc:docChg chg="undo custSel modSld">
      <pc:chgData name="Barbara Kejzar CSOD" userId="f93cfde4-9bbf-4588-9998-21cde11658de" providerId="ADAL" clId="{71B2EC7D-718B-4AC2-99D9-76E78224BCED}" dt="2023-06-20T08:03:06.114" v="167" actId="207"/>
      <pc:docMkLst>
        <pc:docMk/>
      </pc:docMkLst>
      <pc:sldChg chg="addSp delSp modSp mod">
        <pc:chgData name="Barbara Kejzar CSOD" userId="f93cfde4-9bbf-4588-9998-21cde11658de" providerId="ADAL" clId="{71B2EC7D-718B-4AC2-99D9-76E78224BCED}" dt="2023-06-20T08:03:06.114" v="167" actId="207"/>
        <pc:sldMkLst>
          <pc:docMk/>
          <pc:sldMk cId="989672112" sldId="259"/>
        </pc:sldMkLst>
        <pc:spChg chg="mod">
          <ac:chgData name="Barbara Kejzar CSOD" userId="f93cfde4-9bbf-4588-9998-21cde11658de" providerId="ADAL" clId="{71B2EC7D-718B-4AC2-99D9-76E78224BCED}" dt="2023-06-20T07:58:22.143" v="51" actId="1076"/>
          <ac:spMkLst>
            <pc:docMk/>
            <pc:sldMk cId="989672112" sldId="259"/>
            <ac:spMk id="6" creationId="{00000000-0000-0000-0000-000000000000}"/>
          </ac:spMkLst>
        </pc:spChg>
        <pc:spChg chg="add mod">
          <ac:chgData name="Barbara Kejzar CSOD" userId="f93cfde4-9bbf-4588-9998-21cde11658de" providerId="ADAL" clId="{71B2EC7D-718B-4AC2-99D9-76E78224BCED}" dt="2023-06-20T08:03:06.114" v="167" actId="207"/>
          <ac:spMkLst>
            <pc:docMk/>
            <pc:sldMk cId="989672112" sldId="259"/>
            <ac:spMk id="7" creationId="{B561A051-19D6-AC10-34FB-E8AE05704FD4}"/>
          </ac:spMkLst>
        </pc:spChg>
        <pc:spChg chg="del mod">
          <ac:chgData name="Barbara Kejzar CSOD" userId="f93cfde4-9bbf-4588-9998-21cde11658de" providerId="ADAL" clId="{71B2EC7D-718B-4AC2-99D9-76E78224BCED}" dt="2023-06-20T07:48:27.302" v="8"/>
          <ac:spMkLst>
            <pc:docMk/>
            <pc:sldMk cId="989672112" sldId="259"/>
            <ac:spMk id="10" creationId="{00000000-0000-0000-0000-000000000000}"/>
          </ac:spMkLst>
        </pc:spChg>
        <pc:spChg chg="del">
          <ac:chgData name="Barbara Kejzar CSOD" userId="f93cfde4-9bbf-4588-9998-21cde11658de" providerId="ADAL" clId="{71B2EC7D-718B-4AC2-99D9-76E78224BCED}" dt="2023-06-20T07:48:27.302" v="6" actId="478"/>
          <ac:spMkLst>
            <pc:docMk/>
            <pc:sldMk cId="989672112" sldId="259"/>
            <ac:spMk id="11" creationId="{00000000-0000-0000-0000-000000000000}"/>
          </ac:spMkLst>
        </pc:spChg>
        <pc:picChg chg="del">
          <ac:chgData name="Barbara Kejzar CSOD" userId="f93cfde4-9bbf-4588-9998-21cde11658de" providerId="ADAL" clId="{71B2EC7D-718B-4AC2-99D9-76E78224BCED}" dt="2023-06-20T07:48:17.286" v="2" actId="478"/>
          <ac:picMkLst>
            <pc:docMk/>
            <pc:sldMk cId="989672112" sldId="259"/>
            <ac:picMk id="3" creationId="{3F28C324-7A2E-0574-557F-FF5535C1DB1A}"/>
          </ac:picMkLst>
        </pc:picChg>
        <pc:picChg chg="add mod">
          <ac:chgData name="Barbara Kejzar CSOD" userId="f93cfde4-9bbf-4588-9998-21cde11658de" providerId="ADAL" clId="{71B2EC7D-718B-4AC2-99D9-76E78224BCED}" dt="2023-06-20T08:02:13.386" v="159" actId="1076"/>
          <ac:picMkLst>
            <pc:docMk/>
            <pc:sldMk cId="989672112" sldId="259"/>
            <ac:picMk id="3" creationId="{61E5F7AC-09D4-ECEA-86F7-9CA3B165E30A}"/>
          </ac:picMkLst>
        </pc:picChg>
        <pc:picChg chg="add mod">
          <ac:chgData name="Barbara Kejzar CSOD" userId="f93cfde4-9bbf-4588-9998-21cde11658de" providerId="ADAL" clId="{71B2EC7D-718B-4AC2-99D9-76E78224BCED}" dt="2023-06-20T08:02:16.485" v="160" actId="1076"/>
          <ac:picMkLst>
            <pc:docMk/>
            <pc:sldMk cId="989672112" sldId="259"/>
            <ac:picMk id="4" creationId="{C07F92A0-DC04-AFA2-A63A-94F07206EED3}"/>
          </ac:picMkLst>
        </pc:picChg>
        <pc:picChg chg="del">
          <ac:chgData name="Barbara Kejzar CSOD" userId="f93cfde4-9bbf-4588-9998-21cde11658de" providerId="ADAL" clId="{71B2EC7D-718B-4AC2-99D9-76E78224BCED}" dt="2023-06-20T07:48:17.894" v="3" actId="478"/>
          <ac:picMkLst>
            <pc:docMk/>
            <pc:sldMk cId="989672112" sldId="259"/>
            <ac:picMk id="7" creationId="{00000000-0000-0000-0000-000000000000}"/>
          </ac:picMkLst>
        </pc:picChg>
        <pc:picChg chg="add mod">
          <ac:chgData name="Barbara Kejzar CSOD" userId="f93cfde4-9bbf-4588-9998-21cde11658de" providerId="ADAL" clId="{71B2EC7D-718B-4AC2-99D9-76E78224BCED}" dt="2023-06-20T08:02:59.646" v="166" actId="14100"/>
          <ac:picMkLst>
            <pc:docMk/>
            <pc:sldMk cId="989672112" sldId="259"/>
            <ac:picMk id="8" creationId="{A33DF014-45E7-4328-5B14-B2149001BDCF}"/>
          </ac:picMkLst>
        </pc:picChg>
        <pc:picChg chg="del">
          <ac:chgData name="Barbara Kejzar CSOD" userId="f93cfde4-9bbf-4588-9998-21cde11658de" providerId="ADAL" clId="{71B2EC7D-718B-4AC2-99D9-76E78224BCED}" dt="2023-06-20T07:48:16.681" v="1" actId="478"/>
          <ac:picMkLst>
            <pc:docMk/>
            <pc:sldMk cId="989672112" sldId="259"/>
            <ac:picMk id="1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63152" y="340391"/>
            <a:ext cx="5385585" cy="1277937"/>
          </a:xfrm>
        </p:spPr>
        <p:txBody>
          <a:bodyPr anchor="ctr">
            <a:normAutofit/>
          </a:bodyPr>
          <a:lstStyle>
            <a:lvl1pPr algn="l">
              <a:defRPr sz="36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690" y="5569889"/>
            <a:ext cx="2311400" cy="117604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6173" y="2532189"/>
            <a:ext cx="10109770" cy="288850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6236417" y="1366750"/>
            <a:ext cx="1921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/>
              <a:t>www.eu-skladi.si</a:t>
            </a:r>
          </a:p>
        </p:txBody>
      </p:sp>
    </p:spTree>
    <p:extLst>
      <p:ext uri="{BB962C8B-B14F-4D97-AF65-F5344CB8AC3E}">
        <p14:creationId xmlns:p14="http://schemas.microsoft.com/office/powerpoint/2010/main" val="5639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44255" y="129199"/>
            <a:ext cx="2987109" cy="25556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749871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28203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j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596" y="-111920"/>
            <a:ext cx="2717083" cy="21404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934806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532966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mele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45" y="181521"/>
            <a:ext cx="2497397" cy="19935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54438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281896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0076" y="2323303"/>
            <a:ext cx="7984947" cy="1277937"/>
          </a:xfrm>
        </p:spPr>
        <p:txBody>
          <a:bodyPr anchor="ctr">
            <a:normAutofit/>
          </a:bodyPr>
          <a:lstStyle>
            <a:lvl1pPr algn="ctr">
              <a:defRPr sz="28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690" y="5569889"/>
            <a:ext cx="2311400" cy="117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1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8420598" y="-12700"/>
            <a:ext cx="1787100" cy="28067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9919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16051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v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40956" y="53975"/>
            <a:ext cx="3801204" cy="23939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6" y="482886"/>
            <a:ext cx="671904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88394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p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065" y="38109"/>
            <a:ext cx="4879775" cy="24585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544388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06645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l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99441" y="73042"/>
            <a:ext cx="2367744" cy="25320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58096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9111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veska rib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198914">
            <a:off x="7043882" y="421051"/>
            <a:ext cx="3142407" cy="16588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43137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196532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05423" y="190519"/>
            <a:ext cx="2381402" cy="214117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99192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330401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ngur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36194" y="-520699"/>
            <a:ext cx="3032662" cy="30173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7016999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92939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ravl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0000">
            <a:off x="7700851" y="-413222"/>
            <a:ext cx="2241589" cy="27647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482" y="777874"/>
            <a:ext cx="736637" cy="500063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5055" y="482886"/>
            <a:ext cx="6826195" cy="1079304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5054" y="2075380"/>
            <a:ext cx="7099193" cy="4315145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Slide content</a:t>
            </a:r>
          </a:p>
        </p:txBody>
      </p:sp>
    </p:spTree>
    <p:extLst>
      <p:ext uri="{BB962C8B-B14F-4D97-AF65-F5344CB8AC3E}">
        <p14:creationId xmlns:p14="http://schemas.microsoft.com/office/powerpoint/2010/main" val="261100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FAA43-227E-4F11-92D3-0B5ECCA277CE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3D1D6-B1F3-4478-9636-E4F676B8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0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ctrTitle"/>
          </p:nvPr>
        </p:nvSpPr>
        <p:spPr>
          <a:xfrm>
            <a:off x="579526" y="1114291"/>
            <a:ext cx="7984947" cy="3684554"/>
          </a:xfrm>
        </p:spPr>
        <p:txBody>
          <a:bodyPr>
            <a:normAutofit/>
          </a:bodyPr>
          <a:lstStyle/>
          <a:p>
            <a:r>
              <a:rPr lang="sl-SI" sz="3200"/>
              <a:t>7. nacionalna konferenca</a:t>
            </a:r>
            <a:br>
              <a:rPr lang="sl-SI" sz="3200"/>
            </a:br>
            <a:br>
              <a:rPr lang="sl-SI" sz="3200"/>
            </a:br>
            <a:r>
              <a:rPr lang="sl-SI" sz="4800"/>
              <a:t>Didaktika učenja na prostem</a:t>
            </a:r>
            <a:br>
              <a:rPr lang="sl-SI" sz="4800"/>
            </a:br>
            <a:br>
              <a:rPr lang="sl-SI" sz="4800"/>
            </a:br>
            <a:r>
              <a:rPr lang="sl-SI" sz="2200"/>
              <a:t>CŠOD Gorenje in CŠOD Prvine</a:t>
            </a:r>
            <a:br>
              <a:rPr lang="sl-SI" sz="2200"/>
            </a:br>
            <a:r>
              <a:rPr lang="sl-SI" sz="2200"/>
              <a:t>27. 6. 2023</a:t>
            </a: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1561" y="0"/>
            <a:ext cx="4322439" cy="1201016"/>
          </a:xfrm>
          <a:prstGeom prst="rect">
            <a:avLst/>
          </a:prstGeom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C07F92A0-DC04-AFA2-A63A-94F07206EE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7120" y="5685767"/>
            <a:ext cx="2980701" cy="304412"/>
          </a:xfrm>
          <a:prstGeom prst="rect">
            <a:avLst/>
          </a:prstGeom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61E5F7AC-09D4-ECEA-86F7-9CA3B165E3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5216" y="5606293"/>
            <a:ext cx="2739257" cy="383886"/>
          </a:xfrm>
          <a:prstGeom prst="rect">
            <a:avLst/>
          </a:prstGeom>
        </p:spPr>
      </p:pic>
      <p:sp>
        <p:nvSpPr>
          <p:cNvPr id="7" name="PoljeZBesedilom 6">
            <a:extLst>
              <a:ext uri="{FF2B5EF4-FFF2-40B4-BE49-F238E27FC236}">
                <a16:creationId xmlns:a16="http://schemas.microsoft.com/office/drawing/2014/main" id="{B561A051-19D6-AC10-34FB-E8AE05704FD4}"/>
              </a:ext>
            </a:extLst>
          </p:cNvPr>
          <p:cNvSpPr txBox="1"/>
          <p:nvPr/>
        </p:nvSpPr>
        <p:spPr>
          <a:xfrm>
            <a:off x="2717120" y="6055539"/>
            <a:ext cx="642688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l-SI" sz="1050" i="1"/>
              <a:t>Del konference poteka v okviru projekta Podnebni cilji in vsebine v vzgoji in izobraževanju, </a:t>
            </a:r>
          </a:p>
          <a:p>
            <a:pPr algn="just"/>
            <a:r>
              <a:rPr lang="sl-SI" sz="1050" i="1"/>
              <a:t>ki ga financira Ministrstvo za okolje, podnebje in energijo iz Sklada za podnebne spremembe.</a:t>
            </a:r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A33DF014-45E7-4328-5B14-B2149001BD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626" y="5237826"/>
            <a:ext cx="1732567" cy="113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672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364C9994DDD1B4998DEE5017936F8AE" ma:contentTypeVersion="16" ma:contentTypeDescription="Ustvari nov dokument." ma:contentTypeScope="" ma:versionID="d99443113e10f32f48e289d5879bc196">
  <xsd:schema xmlns:xsd="http://www.w3.org/2001/XMLSchema" xmlns:xs="http://www.w3.org/2001/XMLSchema" xmlns:p="http://schemas.microsoft.com/office/2006/metadata/properties" xmlns:ns2="ad77ee62-bb45-48e0-8476-4307ae7a337e" xmlns:ns3="1b10ff5c-f67f-40ef-b82c-fcd813428c66" targetNamespace="http://schemas.microsoft.com/office/2006/metadata/properties" ma:root="true" ma:fieldsID="16f022bc90f89f5e1795d16d32341580" ns2:_="" ns3:_="">
    <xsd:import namespace="ad77ee62-bb45-48e0-8476-4307ae7a337e"/>
    <xsd:import namespace="1b10ff5c-f67f-40ef-b82c-fcd813428c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77ee62-bb45-48e0-8476-4307ae7a33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Oznake slike" ma:readOnly="false" ma:fieldId="{5cf76f15-5ced-4ddc-b409-7134ff3c332f}" ma:taxonomyMulti="true" ma:sspId="e1798c54-baef-4aa9-bd08-4cea65d3e2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10ff5c-f67f-40ef-b82c-fcd813428c6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8a7d251-195f-40ad-b66b-b712d74f5dbe}" ma:internalName="TaxCatchAll" ma:showField="CatchAllData" ma:web="1b10ff5c-f67f-40ef-b82c-fcd813428c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d77ee62-bb45-48e0-8476-4307ae7a337e">
      <Terms xmlns="http://schemas.microsoft.com/office/infopath/2007/PartnerControls"/>
    </lcf76f155ced4ddcb4097134ff3c332f>
    <TaxCatchAll xmlns="1b10ff5c-f67f-40ef-b82c-fcd813428c66" xsi:nil="true"/>
  </documentManagement>
</p:properties>
</file>

<file path=customXml/itemProps1.xml><?xml version="1.0" encoding="utf-8"?>
<ds:datastoreItem xmlns:ds="http://schemas.openxmlformats.org/officeDocument/2006/customXml" ds:itemID="{9BB5831C-3A9B-42CE-A3B1-D25F9B474F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2A60BC-0CF3-4152-AB83-B66B447D9122}">
  <ds:schemaRefs>
    <ds:schemaRef ds:uri="1b10ff5c-f67f-40ef-b82c-fcd813428c66"/>
    <ds:schemaRef ds:uri="ad77ee62-bb45-48e0-8476-4307ae7a337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40339DC-2275-4381-B773-E9A1A4321409}">
  <ds:schemaRefs>
    <ds:schemaRef ds:uri="1b10ff5c-f67f-40ef-b82c-fcd813428c66"/>
    <ds:schemaRef ds:uri="ad77ee62-bb45-48e0-8476-4307ae7a337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(4:3)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7. nacionalna konferenca  Didaktika učenja na prostem  CŠOD Gorenje in CŠOD Prvine 27. 6.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Mitja Ribic</dc:creator>
  <cp:revision>1</cp:revision>
  <cp:lastPrinted>2017-04-05T12:22:26Z</cp:lastPrinted>
  <dcterms:created xsi:type="dcterms:W3CDTF">2015-02-26T08:26:11Z</dcterms:created>
  <dcterms:modified xsi:type="dcterms:W3CDTF">2023-06-20T08:02:46Z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0x010100F364C9994DDD1B4998DEE5017936F8AE</vt:lpwstr>
  </property>
  <property fmtid="{D5CDD505-2E9C-101B-9397-08002B2CF9AE}" pid="3" name="MediaServiceImageTags">
    <vt:lpwstr/>
  </property>
</Properties>
</file>