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5A14B2AE-12D8-4A52-87FD-1E0F05C1BDC1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198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www.eu-skladi.si</a:t>
            </a:r>
          </a:p>
        </p:txBody>
      </p:sp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579525" y="1549297"/>
            <a:ext cx="7984947" cy="3684554"/>
          </a:xfrm>
        </p:spPr>
        <p:txBody>
          <a:bodyPr>
            <a:normAutofit/>
          </a:bodyPr>
          <a:lstStyle/>
          <a:p>
            <a:r>
              <a:rPr lang="sl-SI" sz="3200" dirty="0"/>
              <a:t>6. nacionalna konferenca</a:t>
            </a:r>
            <a:br>
              <a:rPr lang="sl-SI" sz="3200" dirty="0"/>
            </a:br>
            <a:br>
              <a:rPr lang="sl-SI" sz="3200" dirty="0"/>
            </a:br>
            <a:r>
              <a:rPr lang="sl-SI" sz="4800" dirty="0"/>
              <a:t>Didaktika učenja na prostem</a:t>
            </a:r>
            <a:br>
              <a:rPr lang="sl-SI" sz="4800" dirty="0"/>
            </a:br>
            <a:br>
              <a:rPr lang="sl-SI" sz="4800" dirty="0"/>
            </a:br>
            <a:r>
              <a:rPr lang="sl-SI" sz="2200" dirty="0"/>
              <a:t>CŠOD Gorenje in CŠOD Prvine</a:t>
            </a:r>
            <a:br>
              <a:rPr lang="sl-SI" sz="2200" dirty="0"/>
            </a:br>
            <a:r>
              <a:rPr lang="sl-SI" sz="2200" dirty="0"/>
              <a:t>25. 8. 2022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059" y="5752248"/>
            <a:ext cx="1846700" cy="77899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098" y="5956108"/>
            <a:ext cx="2244705" cy="360957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0" y="5649983"/>
            <a:ext cx="3605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Del konference poteka v okviru projekta </a:t>
            </a:r>
          </a:p>
          <a:p>
            <a:r>
              <a:rPr lang="sl-SI" sz="1200" b="1" dirty="0"/>
              <a:t>Krepitev kompetenc strokovnih delavcev na področju vodenja inovativnega vzgojno-izobraževalnega zavoda v obdobju od 2018 do 2022.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1992197" y="6564368"/>
            <a:ext cx="5159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>
                <a:solidFill>
                  <a:schemeClr val="bg1">
                    <a:lumMod val="65000"/>
                  </a:schemeClr>
                </a:solidFill>
              </a:rPr>
              <a:t>Naložbo sofinancirata Republika Slovenija in Evropska unija iz Evropskega socialnega sklada.</a:t>
            </a:r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16" y="5752248"/>
            <a:ext cx="773083" cy="678471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561" y="0"/>
            <a:ext cx="4322439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58</Words>
  <Application>Microsoft Office PowerPoint</Application>
  <PresentationFormat>Diaprojekcija na zaslonu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6. nacionalna konferenca  Didaktika učenja na prostem  CŠOD Gorenje in CŠOD Prvine 25. 8.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Zoran Petrov CSOD</cp:lastModifiedBy>
  <cp:revision>64</cp:revision>
  <cp:lastPrinted>2017-04-05T12:22:26Z</cp:lastPrinted>
  <dcterms:created xsi:type="dcterms:W3CDTF">2015-02-26T08:26:11Z</dcterms:created>
  <dcterms:modified xsi:type="dcterms:W3CDTF">2022-08-14T08:11:55Z</dcterms:modified>
</cp:coreProperties>
</file>