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61" r:id="rId4"/>
    <p:sldId id="259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C58D17-E067-2530-4511-80883A79A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1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59DC2F3-01B6-E999-5DE4-2924D45CC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4D7D3EF-26E5-5017-AB49-F44112F8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F097E1F-493A-BC62-0C36-5C56A0CC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039EF40-3F1E-8BEF-738D-F40576D5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0334404A-9DF3-FBA9-64ED-582BAFE41CE8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206" y="295203"/>
            <a:ext cx="3257550" cy="1457545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F13B4D89-DF04-A967-E9D5-749D8D7FAC49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25723" y="457586"/>
            <a:ext cx="3940665" cy="1320123"/>
          </a:xfrm>
          <a:prstGeom prst="rect">
            <a:avLst/>
          </a:prstGeom>
        </p:spPr>
      </p:pic>
      <p:pic>
        <p:nvPicPr>
          <p:cNvPr id="9" name="Slika 8" descr="Slika, ki vsebuje besede besedilo&#10;&#10;Opis je samodejno ustvarjen">
            <a:extLst>
              <a:ext uri="{FF2B5EF4-FFF2-40B4-BE49-F238E27FC236}">
                <a16:creationId xmlns:a16="http://schemas.microsoft.com/office/drawing/2014/main" id="{A6A60D8B-038E-C3D9-E0AA-DF3A88E6CAA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43" y="5636547"/>
            <a:ext cx="3482062" cy="447619"/>
          </a:xfrm>
          <a:prstGeom prst="rect">
            <a:avLst/>
          </a:prstGeom>
        </p:spPr>
      </p:pic>
      <p:sp>
        <p:nvSpPr>
          <p:cNvPr id="11" name="PoljeZBesedilom 10">
            <a:extLst>
              <a:ext uri="{FF2B5EF4-FFF2-40B4-BE49-F238E27FC236}">
                <a16:creationId xmlns:a16="http://schemas.microsoft.com/office/drawing/2014/main" id="{4D64FD38-1DE6-B283-AF9E-3EF82B3A02F2}"/>
              </a:ext>
            </a:extLst>
          </p:cNvPr>
          <p:cNvSpPr txBox="1"/>
          <p:nvPr userDrawn="1"/>
        </p:nvSpPr>
        <p:spPr>
          <a:xfrm>
            <a:off x="7656158" y="5473137"/>
            <a:ext cx="36195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Konferenca poteka v okviru projekta</a:t>
            </a:r>
          </a:p>
          <a:p>
            <a:pPr algn="ctr"/>
            <a:r>
              <a:rPr lang="sl-SI" sz="11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Podnebni cilji in vsebine v vzgoji in izobraževanju</a:t>
            </a:r>
            <a:r>
              <a:rPr lang="sl-SI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sl-S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l-SI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 ga sofinancira Ministrstvo za okolje in prostor</a:t>
            </a:r>
          </a:p>
          <a:p>
            <a:pPr algn="ctr"/>
            <a:r>
              <a:rPr lang="sl-SI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 Sklada za podnebne spremembe.</a:t>
            </a:r>
          </a:p>
          <a:p>
            <a:endParaRPr lang="sl-SI" dirty="0"/>
          </a:p>
        </p:txBody>
      </p:sp>
      <p:pic>
        <p:nvPicPr>
          <p:cNvPr id="12" name="Slika 11">
            <a:extLst>
              <a:ext uri="{FF2B5EF4-FFF2-40B4-BE49-F238E27FC236}">
                <a16:creationId xmlns:a16="http://schemas.microsoft.com/office/drawing/2014/main" id="{AF036FAF-0DF8-C823-73D7-FC766E1ED32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350" y="5548364"/>
            <a:ext cx="1003300" cy="8959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88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6CF322-2383-8389-76CD-2C1123208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19613619-6846-AE86-68C5-CC42C7F9D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269FEA2-5E90-4574-B166-7F35C70C2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648B3BF-6A6B-FA2A-01D0-3BBA3A1FF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682643E-C793-7BAE-6BCC-7194A8D8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127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3D1E2F16-CDEA-1D82-60F0-C615D6DAF7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0F26A9FA-1F73-2B4D-3008-7268A82CD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623FE43-A7DB-37B3-058B-28C1D8BBE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BEE7BE2-55E5-78C7-F822-B8F266A0C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3415C94-34AA-CCD4-EF7C-9EBC7CDF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772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17FF74-4559-75F4-CE4D-14265917D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6785"/>
            <a:ext cx="10515600" cy="743903"/>
          </a:xfrm>
        </p:spPr>
        <p:txBody>
          <a:bodyPr/>
          <a:lstStyle/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95106CF-274F-2918-16FC-73581D8EF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3230FE1-DD96-875B-D967-98F6EC79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8732B56-25AC-3410-683B-C25C0EFDB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6B8E54B-5D61-3737-37E9-FFC671D45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A849725C-8FDC-68C1-F3CE-2A50448EC6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501" y="279313"/>
            <a:ext cx="1491771" cy="667472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4C6D973F-DFEA-10C9-9F60-6B1AEE051E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2272" y="370073"/>
            <a:ext cx="1721528" cy="57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7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878528-1DA1-BF55-91ED-CF570A3EA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44F2BAA-F773-2E6C-ED92-868D67D81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CB85B80-375E-036B-4356-0BAB3D1C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F35A4CE-D36F-645C-221A-5368437BD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C14EB0B-56BE-AAEB-C747-AD4430EB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073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BD1860-DA8B-1D78-1171-7B36F19D8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6785"/>
            <a:ext cx="10515600" cy="743903"/>
          </a:xfrm>
        </p:spPr>
        <p:txBody>
          <a:bodyPr/>
          <a:lstStyle/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BD51E3E-7DAC-430F-D770-21E5377B0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8AA9369-00F7-7F73-3620-14E6A0FDF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081B5AA-3F6C-EC99-E898-C02D9AC2D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FA6529E7-CD0D-EA65-9FA9-49B302B9A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9E4E443D-9956-6E42-A25B-751843811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3FD58702-1D75-026F-DCC3-EB609B82F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2272" y="370073"/>
            <a:ext cx="1721528" cy="576712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73A85033-7FAD-E694-A7BE-023B820068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501" y="279313"/>
            <a:ext cx="1491771" cy="66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00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51ADCC-7F00-E944-A640-624A12B81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75E9C43D-65D9-8070-9DA1-4C73D8783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948F9BE-E252-E6BD-D807-7B009F5A8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DB31A10F-97A8-B289-462B-AE132E3B3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BDEAB1A3-A5DF-F43E-71F5-AC65FFAF2C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89458388-5AED-F77A-348A-A3529BD03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7799CA2B-696A-5B14-F19E-B6807D6E5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5D261AFF-C209-9A7B-5CFC-FF62D4CB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079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8A5F28-84D1-8813-7659-CDB5B8B7C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6785"/>
            <a:ext cx="10515600" cy="743903"/>
          </a:xfrm>
        </p:spPr>
        <p:txBody>
          <a:bodyPr/>
          <a:lstStyle/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C1598153-6632-4C72-E47A-5F82D5B5B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DF831E51-9B92-A6A9-8773-5C7C8F5BE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801CC4B-0604-AEC5-CA26-C848528A4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942FA807-878D-BD47-5BD9-5DA171A195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501" y="279313"/>
            <a:ext cx="1491771" cy="667472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34760DF9-A3B5-DEA7-73D1-6122038F7F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2272" y="370073"/>
            <a:ext cx="1721528" cy="57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94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1CD9AEB6-A166-9F28-7064-68D1E59E5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AC091417-ADF4-F52C-8890-D8963B5E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352181E-29BA-5366-4990-177F3E92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094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000E6F-4627-C092-4E38-F51837375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E5CA124-D460-CB93-26A3-2C70ACA97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F104890-4578-A325-1D7E-BEE1C0064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8F2A09D-0F4E-B373-E94F-E7F53B02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1CA22BD-0871-B974-62BA-29612A70B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8E8FC3F-2F97-C306-4577-B561E947F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92290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EA9720-10D3-8334-ECC9-4C2B78B42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C3CFF042-F849-7EC6-9AFD-418124D5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85A13AF8-7DE2-34B1-46D3-D5A4D38D2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CAC3E67E-647D-8260-4668-6147CB542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444BF53-F46D-19B0-D7F4-CBB83B20F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0CD2F402-A4BF-054C-DB41-1B4FCFB1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913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F9E3A848-D15C-A807-3F6B-711621D61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9F74101D-1DDB-D086-5D02-5F57DFDF6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B25FBC8-47DD-B3FA-0FFC-7C760095D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2277B-B74C-4E06-812E-50C2F2D2AB5E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D9B5926-FACC-95F8-E825-AA18325AD0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8A0DCD2-5AD5-FD9D-81AC-1B2D077F5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C0362-7065-48AC-ABA6-197DB55206B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4342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29F699-5ECF-17C6-4968-7EEBF64FE8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03DF0B4-991B-AF8E-40EA-02289BF5BE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3330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B2BA26-74B0-EF2F-9ED8-D9CE29D7B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40534ED-6946-119F-5CF3-2DAAF5403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0565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3FD9D9-931B-319F-4DD2-81BEAD6C0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9AC327D-CC3C-6F6A-B1EC-D135E38CF52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13013F36-64FA-4E77-7439-6737EE0D4F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066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09B647-998F-7576-F0A1-0215A979C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ACC2970-9933-62B5-A0A3-B44C23ADB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4620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64C9994DDD1B4998DEE5017936F8AE" ma:contentTypeVersion="16" ma:contentTypeDescription="Ustvari nov dokument." ma:contentTypeScope="" ma:versionID="d99443113e10f32f48e289d5879bc196">
  <xsd:schema xmlns:xsd="http://www.w3.org/2001/XMLSchema" xmlns:xs="http://www.w3.org/2001/XMLSchema" xmlns:p="http://schemas.microsoft.com/office/2006/metadata/properties" xmlns:ns2="ad77ee62-bb45-48e0-8476-4307ae7a337e" xmlns:ns3="1b10ff5c-f67f-40ef-b82c-fcd813428c66" targetNamespace="http://schemas.microsoft.com/office/2006/metadata/properties" ma:root="true" ma:fieldsID="16f022bc90f89f5e1795d16d32341580" ns2:_="" ns3:_="">
    <xsd:import namespace="ad77ee62-bb45-48e0-8476-4307ae7a337e"/>
    <xsd:import namespace="1b10ff5c-f67f-40ef-b82c-fcd813428c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77ee62-bb45-48e0-8476-4307ae7a33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Oznake slike" ma:readOnly="false" ma:fieldId="{5cf76f15-5ced-4ddc-b409-7134ff3c332f}" ma:taxonomyMulti="true" ma:sspId="e1798c54-baef-4aa9-bd08-4cea65d3e2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10ff5c-f67f-40ef-b82c-fcd813428c6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8a7d251-195f-40ad-b66b-b712d74f5dbe}" ma:internalName="TaxCatchAll" ma:showField="CatchAllData" ma:web="1b10ff5c-f67f-40ef-b82c-fcd813428c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d77ee62-bb45-48e0-8476-4307ae7a337e">
      <Terms xmlns="http://schemas.microsoft.com/office/infopath/2007/PartnerControls"/>
    </lcf76f155ced4ddcb4097134ff3c332f>
    <TaxCatchAll xmlns="1b10ff5c-f67f-40ef-b82c-fcd813428c66" xsi:nil="true"/>
  </documentManagement>
</p:properties>
</file>

<file path=customXml/itemProps1.xml><?xml version="1.0" encoding="utf-8"?>
<ds:datastoreItem xmlns:ds="http://schemas.openxmlformats.org/officeDocument/2006/customXml" ds:itemID="{318E9444-8F8D-42D9-903A-703015B0C549}"/>
</file>

<file path=customXml/itemProps2.xml><?xml version="1.0" encoding="utf-8"?>
<ds:datastoreItem xmlns:ds="http://schemas.openxmlformats.org/officeDocument/2006/customXml" ds:itemID="{8966A431-1A4F-4BDF-86C1-2D92C6E63A9B}"/>
</file>

<file path=customXml/itemProps3.xml><?xml version="1.0" encoding="utf-8"?>
<ds:datastoreItem xmlns:ds="http://schemas.openxmlformats.org/officeDocument/2006/customXml" ds:itemID="{91510E7E-9DB9-4FF5-8420-B0E818C9D67F}"/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0</Words>
  <Application>Microsoft Office PowerPoint</Application>
  <PresentationFormat>Širokozaslonsko</PresentationFormat>
  <Paragraphs>0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Andreja Zalokar</dc:creator>
  <cp:lastModifiedBy>Irena Kokalj CSOD</cp:lastModifiedBy>
  <cp:revision>4</cp:revision>
  <dcterms:created xsi:type="dcterms:W3CDTF">2022-11-22T09:44:45Z</dcterms:created>
  <dcterms:modified xsi:type="dcterms:W3CDTF">2022-11-22T19:58:12Z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0x010100F364C9994DDD1B4998DEE5017936F8AE</vt:lpwstr>
  </property>
</Properties>
</file>