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318" r:id="rId3"/>
    <p:sldId id="319" r:id="rId4"/>
    <p:sldId id="320" r:id="rId5"/>
    <p:sldId id="321" r:id="rId6"/>
    <p:sldId id="322" r:id="rId7"/>
    <p:sldId id="323" r:id="rId8"/>
    <p:sldId id="336" r:id="rId9"/>
    <p:sldId id="286" r:id="rId10"/>
    <p:sldId id="337" r:id="rId11"/>
    <p:sldId id="334" r:id="rId12"/>
    <p:sldId id="335" r:id="rId13"/>
    <p:sldId id="332" r:id="rId14"/>
    <p:sldId id="333" r:id="rId15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750D-ACC6-445E-8DBD-6551E0C82E0B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1E65-15B6-4B84-8BE4-999D4A96E15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025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16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05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3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70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64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60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83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1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320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3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78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EE56-EC10-44B8-B40A-4F69DE73BCC1}" type="datetimeFigureOut">
              <a:rPr lang="sl-SI" smtClean="0"/>
              <a:t>3.11.2015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36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sl-SI" sz="3600" b="1" i="1" dirty="0" smtClean="0">
                <a:solidFill>
                  <a:srgbClr val="0070C0"/>
                </a:solidFill>
                <a:latin typeface="+mn-lt"/>
              </a:rPr>
              <a:t>CŠOD Štrk </a:t>
            </a:r>
            <a:endParaRPr lang="sl-SI" sz="36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pic>
        <p:nvPicPr>
          <p:cNvPr id="6" name="Picture 25" descr="Slika 04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7094913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Slika 0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525"/>
            <a:ext cx="34194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3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sl-SI" sz="3600" b="1" i="1" dirty="0" smtClean="0">
                <a:solidFill>
                  <a:srgbClr val="0070C0"/>
                </a:solidFill>
              </a:rPr>
              <a:t>Projekti in tematski tedni:</a:t>
            </a:r>
            <a:endParaRPr lang="sl-SI" sz="3600" b="1" i="1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799"/>
          </a:xfrm>
        </p:spPr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Sprehod skozi srednji vek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Voda – čudežna tekočina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Shema sadje in zelenjava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Športni teden ali vikend s poudarkom na: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70C0"/>
                </a:solidFill>
              </a:rPr>
              <a:t> - pripravi na kolesarski izpit in kolesarjenju</a:t>
            </a:r>
          </a:p>
          <a:p>
            <a:pPr marL="0" indent="0">
              <a:buNone/>
            </a:pPr>
            <a:r>
              <a:rPr lang="sl-SI" sz="2000" dirty="0">
                <a:solidFill>
                  <a:srgbClr val="0070C0"/>
                </a:solidFill>
              </a:rPr>
              <a:t> </a:t>
            </a:r>
            <a:r>
              <a:rPr lang="sl-SI" sz="2000" dirty="0" smtClean="0">
                <a:solidFill>
                  <a:srgbClr val="0070C0"/>
                </a:solidFill>
              </a:rPr>
              <a:t>- </a:t>
            </a:r>
            <a:r>
              <a:rPr lang="sl-SI" sz="2000" dirty="0" err="1" smtClean="0">
                <a:solidFill>
                  <a:srgbClr val="0070C0"/>
                </a:solidFill>
              </a:rPr>
              <a:t>kanuizmu</a:t>
            </a:r>
            <a:r>
              <a:rPr lang="sl-SI" sz="2000" dirty="0" smtClean="0">
                <a:solidFill>
                  <a:srgbClr val="0070C0"/>
                </a:solidFill>
              </a:rPr>
              <a:t> (barvna vesla), kolesarjenju, športnem plezanju, plavanju,…</a:t>
            </a:r>
          </a:p>
          <a:p>
            <a:pPr marL="0" indent="0">
              <a:buNone/>
            </a:pPr>
            <a:r>
              <a:rPr lang="sl-SI" sz="2000" dirty="0">
                <a:solidFill>
                  <a:srgbClr val="0070C0"/>
                </a:solidFill>
              </a:rPr>
              <a:t> </a:t>
            </a:r>
            <a:r>
              <a:rPr lang="sl-SI" sz="2000" dirty="0" smtClean="0">
                <a:solidFill>
                  <a:srgbClr val="0070C0"/>
                </a:solidFill>
              </a:rPr>
              <a:t>- nadstandardnih športnih dejavnostih: golfu, boksu, jadranju, jahanju,…</a:t>
            </a:r>
          </a:p>
          <a:p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" y="764704"/>
            <a:ext cx="9036495" cy="652934"/>
          </a:xfrm>
        </p:spPr>
        <p:txBody>
          <a:bodyPr>
            <a:normAutofit/>
          </a:bodyPr>
          <a:lstStyle/>
          <a:p>
            <a:r>
              <a:rPr lang="sl-SI" altLang="sl-SI" sz="3600" b="1" i="1" dirty="0">
                <a:solidFill>
                  <a:srgbClr val="0070C0"/>
                </a:solidFill>
                <a:latin typeface="Calibri" pitchFamily="34" charset="0"/>
              </a:rPr>
              <a:t>Dnevi dejavnosti (cena 2 evra/ udeleženca)</a:t>
            </a:r>
            <a:endParaRPr lang="sl-SI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" y="1600200"/>
            <a:ext cx="9143999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l-SI" altLang="sl-SI" smtClean="0">
                <a:solidFill>
                  <a:srgbClr val="0070C0"/>
                </a:solidFill>
                <a:latin typeface="Calibri" pitchFamily="34" charset="0"/>
              </a:rPr>
              <a:t> - Naravoslovni </a:t>
            </a: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dnevi: Panonski gozd, mlaka in njena okolica.</a:t>
            </a:r>
          </a:p>
          <a:p>
            <a:pPr>
              <a:lnSpc>
                <a:spcPct val="90000"/>
              </a:lnSpc>
              <a:buNone/>
            </a:pP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 - EKO dan: predstavitev ločevanja z ogledom </a:t>
            </a:r>
            <a:r>
              <a:rPr lang="sl-SI" altLang="sl-SI" dirty="0" err="1">
                <a:solidFill>
                  <a:srgbClr val="0070C0"/>
                </a:solidFill>
                <a:latin typeface="Calibri" pitchFamily="34" charset="0"/>
              </a:rPr>
              <a:t>Cero</a:t>
            </a: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sl-SI" altLang="sl-SI" dirty="0" err="1">
                <a:solidFill>
                  <a:srgbClr val="0070C0"/>
                </a:solidFill>
                <a:latin typeface="Calibri" pitchFamily="34" charset="0"/>
              </a:rPr>
              <a:t>Gajk</a:t>
            </a: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 - Družboslovni dnevi: Kurentova delavnica, ogled mesta Ptuj, ogled dvorca Dornava ali gradu </a:t>
            </a:r>
            <a:r>
              <a:rPr lang="sl-SI" altLang="sl-SI" dirty="0" err="1">
                <a:solidFill>
                  <a:srgbClr val="0070C0"/>
                </a:solidFill>
                <a:latin typeface="Calibri" pitchFamily="34" charset="0"/>
              </a:rPr>
              <a:t>Borl</a:t>
            </a: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 - Športni dnevi: lokostrelstvo, športno plezanje, kolesarjenje, hoja in tek na smučeh, </a:t>
            </a:r>
            <a:r>
              <a:rPr lang="sl-SI" altLang="sl-SI" dirty="0" err="1">
                <a:solidFill>
                  <a:srgbClr val="0070C0"/>
                </a:solidFill>
                <a:latin typeface="Calibri" pitchFamily="34" charset="0"/>
              </a:rPr>
              <a:t>kanuizem</a:t>
            </a: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 - Druge dejavnosti: priprava na kolesarski izpit.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3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sl-SI" altLang="sl-SI" b="1" i="1" dirty="0">
                <a:solidFill>
                  <a:srgbClr val="0070C0"/>
                </a:solidFill>
                <a:latin typeface="Calibri" pitchFamily="34" charset="0"/>
              </a:rPr>
              <a:t>Aktivne počitnice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8860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sl-SI" sz="2800" dirty="0">
                <a:solidFill>
                  <a:srgbClr val="0070C0"/>
                </a:solidFill>
                <a:latin typeface="Calibri" pitchFamily="34" charset="0"/>
              </a:rPr>
              <a:t>Razpisi so na spletni strani CŠOD.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l-SI" sz="2800" dirty="0">
                <a:solidFill>
                  <a:srgbClr val="0070C0"/>
                </a:solidFill>
                <a:latin typeface="Calibri" pitchFamily="34" charset="0"/>
              </a:rPr>
              <a:t>Med počitnicami CŠOD </a:t>
            </a:r>
            <a:r>
              <a:rPr lang="sl-SI" sz="2800" dirty="0" smtClean="0">
                <a:solidFill>
                  <a:srgbClr val="0070C0"/>
                </a:solidFill>
                <a:latin typeface="Calibri" pitchFamily="34" charset="0"/>
              </a:rPr>
              <a:t>Štrk organizira </a:t>
            </a:r>
            <a:r>
              <a:rPr lang="sl-SI" sz="2800" dirty="0">
                <a:solidFill>
                  <a:srgbClr val="0070C0"/>
                </a:solidFill>
                <a:latin typeface="Calibri" pitchFamily="34" charset="0"/>
              </a:rPr>
              <a:t>š</a:t>
            </a:r>
            <a:r>
              <a:rPr lang="sl-SI" sz="2800" dirty="0" smtClean="0">
                <a:solidFill>
                  <a:srgbClr val="0070C0"/>
                </a:solidFill>
                <a:latin typeface="Calibri" pitchFamily="34" charset="0"/>
              </a:rPr>
              <a:t>portne </a:t>
            </a:r>
            <a:r>
              <a:rPr lang="sl-SI" sz="2800" dirty="0">
                <a:solidFill>
                  <a:srgbClr val="0070C0"/>
                </a:solidFill>
                <a:latin typeface="Calibri" pitchFamily="34" charset="0"/>
              </a:rPr>
              <a:t>počitnice na </a:t>
            </a:r>
            <a:r>
              <a:rPr lang="sl-SI" sz="2800" dirty="0" smtClean="0">
                <a:solidFill>
                  <a:srgbClr val="0070C0"/>
                </a:solidFill>
                <a:latin typeface="Calibri" pitchFamily="34" charset="0"/>
              </a:rPr>
              <a:t>vodi  - osnovni tečaj jadranja na jadrnicah razreda Optimist in športne počitnice z začetnim tečajem golfa.</a:t>
            </a:r>
            <a:endParaRPr lang="sl-SI" sz="28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Picture 8" descr="C:\Users\pedagoski\Pictures\JADRANJE\006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75" y="3274452"/>
            <a:ext cx="441025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sl-SI" altLang="sl-SI" b="1" i="1" dirty="0">
                <a:solidFill>
                  <a:srgbClr val="0070C0"/>
                </a:solidFill>
                <a:latin typeface="Calibri" pitchFamily="34" charset="0"/>
              </a:rPr>
              <a:t>Društva, klubi, tržna dejavnost,…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3921299"/>
          </a:xfrm>
        </p:spPr>
        <p:txBody>
          <a:bodyPr/>
          <a:lstStyle/>
          <a:p>
            <a:pPr marL="0" indent="0">
              <a:buNone/>
            </a:pPr>
            <a:r>
              <a:rPr lang="sl-SI" altLang="sl-SI" dirty="0" smtClean="0">
                <a:solidFill>
                  <a:srgbClr val="0070C0"/>
                </a:solidFill>
                <a:latin typeface="Calibri" pitchFamily="34" charset="0"/>
              </a:rPr>
              <a:t>Dom Štrk nudi </a:t>
            </a:r>
            <a:r>
              <a:rPr lang="sl-SI" altLang="sl-SI" dirty="0">
                <a:solidFill>
                  <a:srgbClr val="0070C0"/>
                </a:solidFill>
                <a:latin typeface="Calibri" pitchFamily="34" charset="0"/>
              </a:rPr>
              <a:t>svoje kapacitete za izvajanje različnih dejavnosti neprofitnim organizacijam (društva, klubi, javni zavodi, šolski pevski zbori, šolski krožki ...).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3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280"/>
            <a:ext cx="5987008" cy="437918"/>
          </a:xfrm>
        </p:spPr>
        <p:txBody>
          <a:bodyPr>
            <a:normAutofit fontScale="90000"/>
          </a:bodyPr>
          <a:lstStyle/>
          <a:p>
            <a:r>
              <a:rPr lang="sl-SI" altLang="sl-SI" b="1" i="1" dirty="0">
                <a:solidFill>
                  <a:srgbClr val="0070C0"/>
                </a:solidFill>
                <a:latin typeface="Calibri" pitchFamily="34" charset="0"/>
              </a:rPr>
              <a:t>Vabimo vas – obiščite nas!</a:t>
            </a:r>
            <a:br>
              <a:rPr lang="sl-SI" altLang="sl-SI" b="1" i="1" dirty="0">
                <a:solidFill>
                  <a:srgbClr val="0070C0"/>
                </a:solidFill>
                <a:latin typeface="Calibri" pitchFamily="34" charset="0"/>
              </a:rPr>
            </a:b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pic>
        <p:nvPicPr>
          <p:cNvPr id="7" name="Picture 8" descr="C:\Users\acer\Pictures\CŠOD\ŠTRK SLIKE\ŠTRK 2012\057 (3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92" y="1604198"/>
            <a:ext cx="4418215" cy="451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786210"/>
          </a:xfrm>
        </p:spPr>
        <p:txBody>
          <a:bodyPr>
            <a:noAutofit/>
          </a:bodyPr>
          <a:lstStyle/>
          <a:p>
            <a:pPr algn="l"/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Namestitev nudimo za 58 oseb v</a:t>
            </a:r>
            <a:b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12, 8, 7, 5, 4, 3 in 2 posteljnih sobah s skupnimi kopalnicami. 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V domu so še jedilnica, </a:t>
            </a: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dve učilnici in večnamenski prostor.</a:t>
            </a:r>
            <a:endParaRPr lang="sl-SI" sz="2800" dirty="0">
              <a:solidFill>
                <a:srgbClr val="0070C0"/>
              </a:solidFill>
            </a:endParaRPr>
          </a:p>
        </p:txBody>
      </p:sp>
      <p:pic>
        <p:nvPicPr>
          <p:cNvPr id="4" name="Picture 8" descr="F:\Slika\Slika 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2643447" cy="235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:\Users\pedagoski\Desktop\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214563"/>
            <a:ext cx="30289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360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2214563"/>
            <a:ext cx="2714625" cy="2357437"/>
          </a:xfrm>
          <a:prstGeom prst="rect">
            <a:avLst/>
          </a:prstGeom>
          <a:noFill/>
        </p:spPr>
      </p:pic>
      <p:pic>
        <p:nvPicPr>
          <p:cNvPr id="7" name="Picture 7" descr="S360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2214563"/>
            <a:ext cx="2714625" cy="2357437"/>
          </a:xfrm>
          <a:prstGeom prst="rect">
            <a:avLst/>
          </a:prstGeom>
          <a:noFill/>
        </p:spPr>
      </p:pic>
      <p:pic>
        <p:nvPicPr>
          <p:cNvPr id="8" name="Picture 10" descr="C:\Documents and Settings\rebeka\My Documents\My Pictures\Slika\uč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3375"/>
            <a:ext cx="2933218" cy="25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:\Documents and Settings\rebeka\My Documents\My Pictures\Slika\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39" y="4143375"/>
            <a:ext cx="2849411" cy="25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sl-SI" altLang="sl-SI" sz="3600" b="1" i="1" dirty="0">
                <a:solidFill>
                  <a:srgbClr val="0070C0"/>
                </a:solidFill>
                <a:latin typeface="Calibri" pitchFamily="34" charset="0"/>
              </a:rPr>
              <a:t>Dom obdajajo športna igrišča in  telovadnica</a:t>
            </a:r>
            <a:endParaRPr lang="sl-SI" sz="3600" b="1" i="1" dirty="0">
              <a:solidFill>
                <a:srgbClr val="0070C0"/>
              </a:solidFill>
            </a:endParaRPr>
          </a:p>
        </p:txBody>
      </p:sp>
      <p:pic>
        <p:nvPicPr>
          <p:cNvPr id="4" name="Picture 12" descr="F:\Slika\Slika 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5875"/>
            <a:ext cx="271410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DSC01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2186"/>
            <a:ext cx="26638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F:\Slika\Slika 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214438"/>
            <a:ext cx="2714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:\Documents and Settings\rebeka\My Documents\My Pictures\Slika\Slika 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857625"/>
            <a:ext cx="2714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Documents and Settings\rebeka\My Documents\My Pictures\Slika\Slika 0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05804"/>
            <a:ext cx="350043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sl-SI" altLang="sl-SI" sz="3600" b="1" i="1" dirty="0" smtClean="0">
                <a:solidFill>
                  <a:srgbClr val="0070C0"/>
                </a:solidFill>
                <a:latin typeface="Calibri" pitchFamily="34" charset="0"/>
              </a:rPr>
              <a:t>Na </a:t>
            </a:r>
            <a:r>
              <a:rPr lang="sl-SI" altLang="sl-SI" sz="3600" b="1" i="1" dirty="0">
                <a:solidFill>
                  <a:srgbClr val="0070C0"/>
                </a:solidFill>
                <a:latin typeface="Calibri" pitchFamily="34" charset="0"/>
              </a:rPr>
              <a:t>domu ŠTRK izvajamo naravoslovne, družboslovne in športne dejavnosti.</a:t>
            </a:r>
            <a:endParaRPr lang="sl-SI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10" descr="P513016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599411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G_2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213"/>
            <a:ext cx="3988884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5130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59886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IMG_2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6004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4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600" b="1" i="1" dirty="0">
                <a:solidFill>
                  <a:srgbClr val="0070C0"/>
                </a:solidFill>
                <a:latin typeface="Calibri" pitchFamily="34" charset="0"/>
              </a:rPr>
              <a:t>Naravoslovne dejavnosti:</a:t>
            </a:r>
            <a:endParaRPr lang="sl-SI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cer\Pictures\CŠOD\ŠTRK SLIKE\RAZGLEDNICE\P11503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51089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07504" y="2274838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800" b="1" i="1" dirty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v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reme </a:t>
            </a: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in vremenski 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pojavi,</a:t>
            </a:r>
            <a:endParaRPr lang="sl-SI" altLang="sl-SI" sz="28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nižinski 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travnik,</a:t>
            </a:r>
            <a:endParaRPr lang="sl-SI" altLang="sl-SI" sz="28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potovanje po 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vesolju,</a:t>
            </a:r>
            <a:endParaRPr lang="sl-SI" altLang="sl-SI" sz="28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poljska učna pot,</a:t>
            </a:r>
          </a:p>
          <a:p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mlaka in njena okolica,</a:t>
            </a:r>
          </a:p>
          <a:p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Panonski gozd,</a:t>
            </a:r>
          </a:p>
          <a:p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varstvo okolja,</a:t>
            </a:r>
          </a:p>
          <a:p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pestrost tal in prsti.</a:t>
            </a:r>
            <a:r>
              <a:rPr lang="sl-SI" altLang="sl-SI" sz="28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600" b="1" i="1" dirty="0">
                <a:solidFill>
                  <a:srgbClr val="0070C0"/>
                </a:solidFill>
                <a:latin typeface="Calibri" pitchFamily="34" charset="0"/>
              </a:rPr>
              <a:t>Družboslovne dejavnosti: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Kulturna in stavbna dediščina nam predstavlja,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  da je bilo življenje ljudi v preteklosti 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drugačno:</a:t>
            </a:r>
            <a:endParaRPr lang="sl-SI" altLang="sl-SI" sz="28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kurentova </a:t>
            </a: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delavnica,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Ptuj skozi čas,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spoznajmo ptujsko polje,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Dominkova domačija,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vodovje Ptujskega polja.</a:t>
            </a:r>
          </a:p>
          <a:p>
            <a:endParaRPr lang="sl-SI" sz="2800" dirty="0"/>
          </a:p>
        </p:txBody>
      </p:sp>
      <p:pic>
        <p:nvPicPr>
          <p:cNvPr id="4" name="Picture 9" descr="IMG_21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40409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600" b="1" i="1" dirty="0">
                <a:solidFill>
                  <a:srgbClr val="0070C0"/>
                </a:solidFill>
                <a:latin typeface="Calibri" pitchFamily="34" charset="0"/>
              </a:rPr>
              <a:t>Športne dejavnosti: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sl-SI" altLang="sl-SI" dirty="0">
                <a:solidFill>
                  <a:schemeClr val="bg2"/>
                </a:solidFill>
                <a:latin typeface="Calibri" pitchFamily="34" charset="0"/>
              </a:rPr>
              <a:t>- </a:t>
            </a:r>
            <a:r>
              <a:rPr lang="sl-SI" altLang="sl-SI" sz="2800" dirty="0" err="1">
                <a:solidFill>
                  <a:srgbClr val="0070C0"/>
                </a:solidFill>
                <a:latin typeface="Calibri" pitchFamily="34" charset="0"/>
              </a:rPr>
              <a:t>k</a:t>
            </a:r>
            <a:r>
              <a:rPr lang="sl-SI" altLang="sl-SI" sz="2800" dirty="0" err="1" smtClean="0">
                <a:solidFill>
                  <a:srgbClr val="0070C0"/>
                </a:solidFill>
                <a:latin typeface="Calibri" pitchFamily="34" charset="0"/>
              </a:rPr>
              <a:t>anuizem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na Ptujskem jezeru,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lokostrelstvo,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športno plezanje,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nordijska hoja,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hoja in tek na smučeh,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orientacijski tek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,</a:t>
            </a: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- plavanje v Termah Ptuj,</a:t>
            </a:r>
            <a:endParaRPr lang="sl-SI" altLang="sl-SI" sz="28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 - </a:t>
            </a:r>
            <a:r>
              <a:rPr lang="sl-SI" altLang="sl-SI" sz="2800" dirty="0" smtClean="0">
                <a:solidFill>
                  <a:srgbClr val="0070C0"/>
                </a:solidFill>
                <a:latin typeface="Calibri" pitchFamily="34" charset="0"/>
              </a:rPr>
              <a:t>kolesarjenje in priprava na kolesarski izpit,…</a:t>
            </a:r>
            <a:endParaRPr lang="sl-SI" altLang="sl-SI" sz="28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sl-SI" dirty="0"/>
          </a:p>
        </p:txBody>
      </p:sp>
      <p:pic>
        <p:nvPicPr>
          <p:cNvPr id="4" name="Picture 10" descr="Slika 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519568"/>
            <a:ext cx="4181797" cy="278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5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sl-SI" altLang="sl-SI" sz="3600" b="1" i="1" dirty="0">
                <a:solidFill>
                  <a:srgbClr val="0070C0"/>
                </a:solidFill>
                <a:latin typeface="Calibri" pitchFamily="34" charset="0"/>
              </a:rPr>
              <a:t>Večerna animacija</a:t>
            </a:r>
            <a:endParaRPr lang="sl-SI" sz="3600" b="1" i="1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>
                <a:solidFill>
                  <a:srgbClr val="0070C0"/>
                </a:solidFill>
              </a:rPr>
              <a:t>Pod vodstvom učiteljev šole in učiteljev CŠOD potekajo v večernem času športne dejavnosti, kreativne delavnice, miselne in družabne igre, večerni pohod, ples,…</a:t>
            </a:r>
            <a:endParaRPr lang="sl-SI" sz="2800" dirty="0">
              <a:solidFill>
                <a:srgbClr val="0070C0"/>
              </a:solidFill>
            </a:endParaRPr>
          </a:p>
        </p:txBody>
      </p:sp>
      <p:pic>
        <p:nvPicPr>
          <p:cNvPr id="8" name="Picture 7" descr="C:\Users\acer\Pictures\CŠOD\ŠTRK SLIKE\ŠTRK 2012\135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20216"/>
            <a:ext cx="2862263" cy="301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0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sl-SI" sz="3600" b="1" i="1" dirty="0" smtClean="0">
                <a:solidFill>
                  <a:srgbClr val="0070C0"/>
                </a:solidFill>
              </a:rPr>
              <a:t>Okvirni program:</a:t>
            </a:r>
            <a:endParaRPr lang="sl-SI" sz="3600" b="1" i="1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graphicFrame>
        <p:nvGraphicFramePr>
          <p:cNvPr id="3" name="Ograd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786786"/>
              </p:ext>
            </p:extLst>
          </p:nvPr>
        </p:nvGraphicFramePr>
        <p:xfrm>
          <a:off x="1" y="1412776"/>
          <a:ext cx="9144000" cy="4574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912"/>
                <a:gridCol w="1431449"/>
                <a:gridCol w="1351239"/>
                <a:gridCol w="1351800"/>
                <a:gridCol w="1351800"/>
                <a:gridCol w="1351800"/>
              </a:tblGrid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PONEDELJEK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TOREK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SREDA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ČETRTEK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PETEK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7.00                BUJENJE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7.30                JUTRANJA  TELOVADBA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8.00 – 9.00     ZAJTRK IN UREJ. SOB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Sabina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92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9.00  – 13.05   </a:t>
                      </a:r>
                      <a:endParaRPr lang="sl-SI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              DOPOLDANSKI  PROGRAM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(20 minut odmora za malico)</a:t>
                      </a:r>
                      <a:endParaRPr lang="sl-SI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PRIHOD, NAMESTITEV IN UVODNI SESTANEK 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Aleksej, Vlado, Nataša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(ob 12.00)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smtClean="0">
                          <a:effectLst/>
                        </a:rPr>
                        <a:t>HOJA</a:t>
                      </a:r>
                      <a:r>
                        <a:rPr lang="sl-SI" sz="900" baseline="0" dirty="0" smtClean="0">
                          <a:effectLst/>
                        </a:rPr>
                        <a:t> IN TEK NA SMUČEH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1.skupina</a:t>
                      </a:r>
                      <a:r>
                        <a:rPr lang="sl-SI" sz="900" dirty="0">
                          <a:effectLst/>
                        </a:rPr>
                        <a:t> – Vlado, Aleksej 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smtClean="0">
                          <a:effectLst/>
                        </a:rPr>
                        <a:t>PTUJ</a:t>
                      </a:r>
                      <a:r>
                        <a:rPr lang="sl-SI" sz="900" baseline="0" dirty="0" smtClean="0">
                          <a:effectLst/>
                        </a:rPr>
                        <a:t> SKOZI ČAS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2.skupina</a:t>
                      </a:r>
                      <a:r>
                        <a:rPr lang="sl-SI" sz="900" dirty="0">
                          <a:effectLst/>
                        </a:rPr>
                        <a:t> - Tomo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in učitelji spremljevalci</a:t>
                      </a:r>
                      <a:endParaRPr lang="sl-SI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LOKOSTRELSTVO IN ŠPORTNO PLEZANJE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2.skupina - Tomo 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PANONSKI GOZD 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1.skupina - Darja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in 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smtClean="0">
                          <a:effectLst/>
                        </a:rPr>
                        <a:t>HOJA</a:t>
                      </a:r>
                      <a:r>
                        <a:rPr lang="sl-SI" sz="900" baseline="0" dirty="0" smtClean="0">
                          <a:effectLst/>
                        </a:rPr>
                        <a:t> IN TEK NA SMUČEH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2.skupina</a:t>
                      </a:r>
                      <a:r>
                        <a:rPr lang="sl-SI" sz="900" dirty="0">
                          <a:effectLst/>
                        </a:rPr>
                        <a:t> – Vlado, Aleksej 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smtClean="0">
                          <a:effectLst/>
                        </a:rPr>
                        <a:t>PTUJ</a:t>
                      </a:r>
                      <a:r>
                        <a:rPr lang="sl-SI" sz="900" baseline="0" dirty="0" smtClean="0">
                          <a:effectLst/>
                        </a:rPr>
                        <a:t> SKOZI ČAS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1.skupina</a:t>
                      </a:r>
                      <a:r>
                        <a:rPr lang="sl-SI" sz="900" dirty="0">
                          <a:effectLst/>
                        </a:rPr>
                        <a:t> - Tomo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in učitelji spremljevalci</a:t>
                      </a:r>
                      <a:endParaRPr lang="sl-SI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PLAVANJE V TERMAH PTUJ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Tomo, Sabina, Darja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in učitelji spremljevalci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(šolski prevoz in povratek na kosilo)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13.05 – 14.00     KOSILO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14.00 – 15.00    UPČ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TRENING BOKSA V ZAVEC  GYM DVORANI 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1.skupina</a:t>
                      </a:r>
                      <a:r>
                        <a:rPr lang="sl-SI" sz="900" dirty="0">
                          <a:effectLst/>
                        </a:rPr>
                        <a:t> - Sabina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smtClean="0">
                          <a:effectLst/>
                        </a:rPr>
                        <a:t>OGLED</a:t>
                      </a:r>
                      <a:r>
                        <a:rPr lang="sl-SI" sz="900" baseline="0" smtClean="0">
                          <a:effectLst/>
                        </a:rPr>
                        <a:t> GRADU IN ZBIRK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2.skupina</a:t>
                      </a:r>
                      <a:r>
                        <a:rPr lang="sl-SI" sz="900" dirty="0">
                          <a:effectLst/>
                        </a:rPr>
                        <a:t> – Nataša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(menjava skupin)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(avtobusni prevoz)</a:t>
                      </a:r>
                      <a:endParaRPr lang="sl-SI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LOKOSTRELSTVO IN ŠPORTNO PLEZANJE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1.skupina  -Tomo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PANONSKI GOZD 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2.skupina -Sabina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in 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92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15.00 – 17.30   </a:t>
                      </a:r>
                      <a:endParaRPr lang="sl-SI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                POPOLDANSKI PROGRAM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(15 minutni odmor)</a:t>
                      </a:r>
                      <a:endParaRPr lang="sl-SI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KURENTOVA DELAVNICA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2.skupina</a:t>
                      </a:r>
                      <a:r>
                        <a:rPr lang="sl-SI" sz="900" dirty="0">
                          <a:effectLst/>
                        </a:rPr>
                        <a:t> - Nataša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smtClean="0">
                          <a:effectLst/>
                        </a:rPr>
                        <a:t>POTOVANJE</a:t>
                      </a:r>
                      <a:r>
                        <a:rPr lang="sl-SI" sz="900" baseline="0" dirty="0" smtClean="0">
                          <a:effectLst/>
                        </a:rPr>
                        <a:t> PO VESOLJU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1.skupina</a:t>
                      </a:r>
                      <a:r>
                        <a:rPr lang="sl-SI" sz="900" dirty="0">
                          <a:effectLst/>
                        </a:rPr>
                        <a:t> -Darja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in učitelji spremljevalci</a:t>
                      </a:r>
                      <a:endParaRPr lang="sl-SI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KURENTOVA DELAVNICA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1.skupina</a:t>
                      </a:r>
                      <a:r>
                        <a:rPr lang="sl-SI" sz="900" dirty="0">
                          <a:effectLst/>
                        </a:rPr>
                        <a:t> - Nataša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smtClean="0">
                          <a:effectLst/>
                        </a:rPr>
                        <a:t>POTOVANJE</a:t>
                      </a:r>
                      <a:r>
                        <a:rPr lang="sl-SI" sz="900" baseline="0" dirty="0" smtClean="0">
                          <a:effectLst/>
                        </a:rPr>
                        <a:t> PO VESOLJU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>
                          <a:effectLst/>
                        </a:rPr>
                        <a:t>2.skupina</a:t>
                      </a:r>
                      <a:r>
                        <a:rPr lang="sl-SI" sz="900" dirty="0">
                          <a:effectLst/>
                        </a:rPr>
                        <a:t> -Darja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in učitelji spremljevalci</a:t>
                      </a:r>
                      <a:endParaRPr lang="sl-SI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17.30 – 18.30    VEČERJA (ob 18.00)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18.30 – 19.00    UPČ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Sabina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Sabina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773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19.00 – 20.30    </a:t>
                      </a:r>
                      <a:endParaRPr lang="sl-SI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                      VEČERNI PROGRAM</a:t>
                      </a:r>
                      <a:endParaRPr lang="sl-SI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 VEČERNI POHOD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 Nataša, Darja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in 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KREATIVNA DELAVNICA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1.skupina-Nataša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ŠPORTNE IGRE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2.skupina-Sabina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in 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KREATIVNA DELAVNICA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2.skupina-Nataša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ŠPORTNE IGRE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1.skupina-Sabina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in 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POKAŽI KAJ ZNAŠ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Darja,Nataša</a:t>
                      </a:r>
                      <a:endParaRPr lang="sl-SI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in 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20.30 – 21.00   UPČ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Sabina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21.00 – 22.00   PRIPRAVA NA POČITEK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Sabina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22.00 – 7.00     NOČNI POČITEK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      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     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   učitelji spremljevalci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22.00 – 7.00     DOSEGLJIVOST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Darja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Tomo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Sabina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Nataša</a:t>
                      </a:r>
                      <a:endParaRPr lang="sl-SI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67" marR="605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5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STAVITEV FESTIVALN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FESTIVALNA</Template>
  <TotalTime>981</TotalTime>
  <Words>758</Words>
  <Application>Microsoft Office PowerPoint</Application>
  <PresentationFormat>Diaprojekcija na zaslonu (4:3)</PresentationFormat>
  <Paragraphs>205</Paragraphs>
  <Slides>14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PREDSTAVITEV FESTIVALNA</vt:lpstr>
      <vt:lpstr>CŠOD Štrk </vt:lpstr>
      <vt:lpstr>Namestitev nudimo za 58 oseb v 12, 8, 7, 5, 4, 3 in 2 posteljnih sobah s skupnimi kopalnicami. V domu so še jedilnica, dve učilnici in večnamenski prostor.</vt:lpstr>
      <vt:lpstr>Dom obdajajo športna igrišča in  telovadnica</vt:lpstr>
      <vt:lpstr>Na domu ŠTRK izvajamo naravoslovne, družboslovne in športne dejavnosti.</vt:lpstr>
      <vt:lpstr>Naravoslovne dejavnosti:</vt:lpstr>
      <vt:lpstr>Družboslovne dejavnosti:</vt:lpstr>
      <vt:lpstr>Športne dejavnosti:</vt:lpstr>
      <vt:lpstr>Večerna animacija</vt:lpstr>
      <vt:lpstr>Okvirni program:</vt:lpstr>
      <vt:lpstr>Projekti in tematski tedni:</vt:lpstr>
      <vt:lpstr>Dnevi dejavnosti (cena 2 evra/ udeleženca)</vt:lpstr>
      <vt:lpstr>Aktivne počitnice</vt:lpstr>
      <vt:lpstr>Društva, klubi, tržna dejavnost,…</vt:lpstr>
      <vt:lpstr>Vabimo vas – obiščite nas!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Peter Šabec</dc:creator>
  <cp:lastModifiedBy>Irena Kokalj</cp:lastModifiedBy>
  <cp:revision>114</cp:revision>
  <cp:lastPrinted>2013-02-18T08:28:50Z</cp:lastPrinted>
  <dcterms:created xsi:type="dcterms:W3CDTF">2013-01-31T06:18:18Z</dcterms:created>
  <dcterms:modified xsi:type="dcterms:W3CDTF">2015-11-03T17:16:16Z</dcterms:modified>
</cp:coreProperties>
</file>