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29EB2-DC67-4323-9849-7B3719C7CD4D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 dirty="0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D26E3-68EB-4A18-989F-0BC3AFDFB1B2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6193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BD26E3-68EB-4A18-989F-0BC3AFDFB1B2}" type="slidenum">
              <a:rPr lang="sl-SI" smtClean="0"/>
              <a:t>1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3748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56B524-8346-4950-8596-774AA2718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5903425-3EEE-42BD-AED4-113EF7FE6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0AFF326-0E4C-45C1-A5C0-BE4B5211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B1D1231-6AEF-44E4-988A-2161770BC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0343B5D-DB06-463F-9602-62A1BB14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2231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2F0C25-B48D-4CD7-B9EB-1823F853B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8EBF1ED1-4770-46A8-BFA6-BA47E5E53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F6B635A-D0E6-40EA-B6C8-84217DBE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530D1FB-F5CD-4CB8-9D11-6654061B0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283F729-FE0D-46FC-AB28-15E9A9AC8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3081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19714BA6-E1DF-4AFE-B430-5EF5D656D1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EC333A2-842A-460C-B8CF-6D273EE0E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4C14FFA-A930-4385-B2FB-6223C48C7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A2FBE0B-92CC-42A3-8513-63913228A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7DD1502-AF82-4227-A23F-B2C3F470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7450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21EBCD-AA99-48C8-AC49-846D5844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2771A1B-F2DE-4CB8-AEDA-B47583375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94586EC-6FBF-44BD-B969-95648CB5D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7F21318-7CA9-4923-9838-4C948D033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E6788B0-9059-4FF5-8DAA-DC4C35C1C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4656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FC5FCA-2485-49EE-B143-5F451228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AE6BAEA-B32F-4E08-9415-B0E12B311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8D5274A-4405-4512-BD38-6B08800B5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964671D-FA0F-482F-912A-E18A29DB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03BA2CA-362B-4538-B7A5-B45BBE8D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1098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F2E2A3-F666-4980-816B-12C5DA5B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BEA8140-30FA-4D3D-BC65-40B46717F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1D9DBB5-9C3D-4452-BB70-AE23C6EDD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071E89E-6B75-49AB-8FB1-D8783C57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7781302-8CB2-4645-A018-EFD9396B3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13AFCCB-D99F-474C-BA3A-626FCEA3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2542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98E6FB-2052-4E09-B4EE-56ABF9CE0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CA45996-72DA-4FBF-8E54-2FEB08257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AF316A6-30BE-41A0-B88E-AB32FC18E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3C5097FA-C647-4B15-B419-612E5A659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21CB02C-DEB1-47F6-B778-B952380639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40A5D7BC-72B0-4DEC-B113-8987DDF99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A58A13DA-A84F-4960-930D-59AB8970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4851306E-84D9-40AC-9EF7-BC5299D7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1594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EEE163-7AA1-454D-A4B7-AD93ED860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56A3AC0-81C9-4666-A18E-EFA9CC9D1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7A01CCBF-9263-4633-A5F1-ECBC820AB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11BCC6F1-2346-4577-A10F-50BA72DF7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2036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60BD0CFD-CEB1-441B-8FBE-E49B7494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EA9885F7-1DDA-4265-8CD0-77CEA3D9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CF475936-D290-46E9-AD01-32255B7EF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6739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4A5DA8-C740-4A7B-865A-317BC827A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8E6D459-21D0-4752-A5EF-0456B68EA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EFBFB6A9-B4FC-47F9-8401-6D4094BC5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B6087C0-2EAC-4E54-92E8-051A3065D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A70C4421-D1DF-4963-AC53-AF9D41E4B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45F92E0-4511-49DA-BCDB-DC24EF61E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2125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679D08-F6A9-4F59-9893-F0F67F4CA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863BCFFD-0BA3-4799-AA04-4CCF6C3F8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0050C9E7-8B9A-4108-BF21-060363F4A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28F374A-A700-438E-AF7F-EEB2A8F0C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DC385D1-CE87-4378-825C-271F23832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FDA417C-FF72-4A78-A13D-091B49D5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2689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681E8633-C001-4DBF-8DA8-33388C999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711AD16-38C7-40C2-8A29-E5DA21C65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1F60397-7CCE-49A6-A628-B529C9A2A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702A6-956D-4B08-A74D-0BA32C4A3754}" type="datetimeFigureOut">
              <a:rPr lang="sl-SI" smtClean="0"/>
              <a:t>24. 06. 2021</a:t>
            </a:fld>
            <a:endParaRPr lang="sl-SI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8D4B1C8-16D4-4464-8ACE-DD531BD5B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7A05053-C734-4FA5-BE61-BBA555CBB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E8A68-EBD3-49C3-BDD0-1E4076A289FD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0196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5">
            <a:extLst>
              <a:ext uri="{FF2B5EF4-FFF2-40B4-BE49-F238E27FC236}">
                <a16:creationId xmlns:a16="http://schemas.microsoft.com/office/drawing/2014/main" id="{8135CA12-5553-4799-9FE0-C0DC7E21F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384" y="595205"/>
            <a:ext cx="5609648" cy="1940643"/>
          </a:xfrm>
        </p:spPr>
        <p:txBody>
          <a:bodyPr>
            <a:normAutofit fontScale="90000"/>
          </a:bodyPr>
          <a:lstStyle/>
          <a:p>
            <a:r>
              <a:rPr lang="en-GB" sz="2700" dirty="0"/>
              <a:t>International Conference</a:t>
            </a:r>
            <a:br>
              <a:rPr lang="en-GB" sz="2000" dirty="0"/>
            </a:br>
            <a:br>
              <a:rPr lang="en-GB" sz="2000" dirty="0"/>
            </a:br>
            <a:r>
              <a:rPr lang="en-GB" sz="3100" b="1" dirty="0"/>
              <a:t>Outdoor Learning Didactics: </a:t>
            </a:r>
            <a:br>
              <a:rPr lang="en-GB" sz="3100" b="1" dirty="0"/>
            </a:br>
            <a:r>
              <a:rPr lang="en-GB" sz="3100" b="1" dirty="0"/>
              <a:t>ICT and Outdoor Learning</a:t>
            </a:r>
            <a:br>
              <a:rPr lang="en-GB" sz="3100" dirty="0"/>
            </a:br>
            <a:br>
              <a:rPr lang="en-GB" sz="2000" dirty="0"/>
            </a:br>
            <a:r>
              <a:rPr lang="en-GB" sz="2000" dirty="0"/>
              <a:t>CŠOD Bohinj, June 29th to July </a:t>
            </a:r>
            <a:r>
              <a:rPr lang="sl-SI" sz="2000" dirty="0"/>
              <a:t>1st</a:t>
            </a:r>
            <a:r>
              <a:rPr lang="en-GB" sz="2000" dirty="0"/>
              <a:t> 2021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663448C7-522B-45DE-969A-ED7CBEDD5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3332" y="5540403"/>
            <a:ext cx="1846700" cy="778992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96351DC3-93ED-44AC-BC0C-4D0FFF47E2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9800" y="5759150"/>
            <a:ext cx="2244705" cy="360957"/>
          </a:xfrm>
          <a:prstGeom prst="rect">
            <a:avLst/>
          </a:prstGeom>
        </p:spPr>
      </p:pic>
      <p:sp>
        <p:nvSpPr>
          <p:cNvPr id="8" name="PoljeZBesedilom 7">
            <a:extLst>
              <a:ext uri="{FF2B5EF4-FFF2-40B4-BE49-F238E27FC236}">
                <a16:creationId xmlns:a16="http://schemas.microsoft.com/office/drawing/2014/main" id="{57ECD233-C1AB-4AEA-9C1B-206E50C1EDC5}"/>
              </a:ext>
            </a:extLst>
          </p:cNvPr>
          <p:cNvSpPr txBox="1"/>
          <p:nvPr/>
        </p:nvSpPr>
        <p:spPr>
          <a:xfrm>
            <a:off x="731968" y="5616464"/>
            <a:ext cx="4910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Conference is partly included in the project</a:t>
            </a:r>
            <a:r>
              <a:rPr lang="en-GB" sz="1200" dirty="0"/>
              <a:t> </a:t>
            </a:r>
          </a:p>
          <a:p>
            <a:r>
              <a:rPr lang="sl-SI" sz="1200" b="1" dirty="0"/>
              <a:t>Krepitev kompetenc strokovnih delavcev na področju vodenja inovativnega vzgojno-izobraževalnega zavoda v obdobju od 2018 do 2022.</a:t>
            </a:r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4E9E55FF-5765-4443-A4ED-A54510D7D5AC}"/>
              </a:ext>
            </a:extLst>
          </p:cNvPr>
          <p:cNvSpPr txBox="1"/>
          <p:nvPr/>
        </p:nvSpPr>
        <p:spPr>
          <a:xfrm>
            <a:off x="2828218" y="6492865"/>
            <a:ext cx="61752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65000"/>
                  </a:schemeClr>
                </a:solidFill>
              </a:rPr>
              <a:t>The project is co-financed by the Republic of Slovenia and the European Union through the European Social Fund.</a:t>
            </a:r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B14DD2C0-7D01-4715-93AB-4B05B77CB9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848" y="5584324"/>
            <a:ext cx="773083" cy="678471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id="{B3FFECAF-305C-4FBB-A297-6BD6C34EA8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18" y="1153567"/>
            <a:ext cx="4649729" cy="4027646"/>
          </a:xfrm>
          <a:prstGeom prst="rect">
            <a:avLst/>
          </a:prstGeom>
        </p:spPr>
      </p:pic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6B558DC9-A506-4299-BE40-E41D2DABF1D5}"/>
              </a:ext>
            </a:extLst>
          </p:cNvPr>
          <p:cNvSpPr txBox="1"/>
          <p:nvPr/>
        </p:nvSpPr>
        <p:spPr>
          <a:xfrm>
            <a:off x="6330343" y="3167390"/>
            <a:ext cx="4649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>
                <a:latin typeface="+mj-lt"/>
              </a:rPr>
              <a:t>(PRESENTATION TITLE)</a:t>
            </a:r>
          </a:p>
        </p:txBody>
      </p:sp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C3E2C7DF-96BA-4B5F-BCCF-5166D3B81AC1}"/>
              </a:ext>
            </a:extLst>
          </p:cNvPr>
          <p:cNvSpPr txBox="1"/>
          <p:nvPr/>
        </p:nvSpPr>
        <p:spPr>
          <a:xfrm>
            <a:off x="6330343" y="3922042"/>
            <a:ext cx="46497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b="1" i="1" dirty="0">
                <a:latin typeface="+mj-lt"/>
              </a:rPr>
              <a:t>(Name and Last name </a:t>
            </a:r>
            <a:r>
              <a:rPr lang="sl-SI" sz="2000" b="1" i="1" dirty="0" err="1">
                <a:latin typeface="+mj-lt"/>
              </a:rPr>
              <a:t>of</a:t>
            </a:r>
            <a:r>
              <a:rPr lang="sl-SI" sz="2000" b="1" i="1" dirty="0">
                <a:latin typeface="+mj-lt"/>
              </a:rPr>
              <a:t> </a:t>
            </a:r>
            <a:r>
              <a:rPr lang="sl-SI" sz="2000" b="1" i="1" dirty="0" err="1">
                <a:latin typeface="+mj-lt"/>
              </a:rPr>
              <a:t>author</a:t>
            </a:r>
            <a:r>
              <a:rPr lang="sl-SI" sz="2000" b="1" i="1" dirty="0">
                <a:latin typeface="+mj-lt"/>
              </a:rPr>
              <a:t>)</a:t>
            </a:r>
          </a:p>
          <a:p>
            <a:pPr algn="ctr"/>
            <a:r>
              <a:rPr lang="sl-SI" sz="2000" b="1" i="1" dirty="0">
                <a:latin typeface="+mj-lt"/>
              </a:rPr>
              <a:t>(</a:t>
            </a:r>
            <a:r>
              <a:rPr lang="sl-SI" sz="2000" b="1" i="1" dirty="0" err="1">
                <a:latin typeface="+mj-lt"/>
              </a:rPr>
              <a:t>Organisation</a:t>
            </a:r>
            <a:r>
              <a:rPr lang="sl-SI" sz="2000" b="1" i="1" dirty="0">
                <a:latin typeface="+mj-lt"/>
              </a:rPr>
              <a:t> </a:t>
            </a:r>
            <a:r>
              <a:rPr lang="sl-SI" sz="2000" b="1" i="1" dirty="0" err="1">
                <a:latin typeface="+mj-lt"/>
              </a:rPr>
              <a:t>of</a:t>
            </a:r>
            <a:r>
              <a:rPr lang="sl-SI" sz="2000" b="1" i="1" dirty="0">
                <a:latin typeface="+mj-lt"/>
              </a:rPr>
              <a:t> </a:t>
            </a:r>
            <a:r>
              <a:rPr lang="sl-SI" sz="2000" b="1" i="1" dirty="0" err="1">
                <a:latin typeface="+mj-lt"/>
              </a:rPr>
              <a:t>author</a:t>
            </a:r>
            <a:r>
              <a:rPr lang="sl-SI" sz="2000" b="1" i="1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5103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86</Words>
  <Application>Microsoft Office PowerPoint</Application>
  <PresentationFormat>Širokozaslonsko</PresentationFormat>
  <Paragraphs>8</Paragraphs>
  <Slides>1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International Conference  Outdoor Learning Didactics:  ICT and Outdoor Learning  CŠOD Bohinj, June 29th to July 1st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Mednarodna konferenca Didaktika učenja na prostem:  IKT in učenje na prostem  CŠOD Bohinj, 29. 6 do 2. julij 2021</dc:title>
  <dc:creator>Zoran Petrov CSOD</dc:creator>
  <cp:lastModifiedBy>Zoran Petrov CSOD</cp:lastModifiedBy>
  <cp:revision>6</cp:revision>
  <dcterms:created xsi:type="dcterms:W3CDTF">2021-06-18T05:17:00Z</dcterms:created>
  <dcterms:modified xsi:type="dcterms:W3CDTF">2021-06-24T12:08:45Z</dcterms:modified>
</cp:coreProperties>
</file>